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7.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8.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9.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0.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1.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29" r:id="rId2"/>
    <p:sldMasterId id="2147483746" r:id="rId3"/>
    <p:sldMasterId id="2147483875" r:id="rId4"/>
    <p:sldMasterId id="2147483905" r:id="rId5"/>
    <p:sldMasterId id="2147483925" r:id="rId6"/>
    <p:sldMasterId id="2147483942" r:id="rId7"/>
    <p:sldMasterId id="2147483959" r:id="rId8"/>
    <p:sldMasterId id="2147483976" r:id="rId9"/>
    <p:sldMasterId id="2147483997" r:id="rId10"/>
    <p:sldMasterId id="2147484014" r:id="rId11"/>
    <p:sldMasterId id="2147484031" r:id="rId12"/>
  </p:sldMasterIdLst>
  <p:notesMasterIdLst>
    <p:notesMasterId r:id="rId99"/>
  </p:notesMasterIdLst>
  <p:sldIdLst>
    <p:sldId id="265" r:id="rId13"/>
    <p:sldId id="354" r:id="rId14"/>
    <p:sldId id="345" r:id="rId15"/>
    <p:sldId id="346" r:id="rId16"/>
    <p:sldId id="351" r:id="rId17"/>
    <p:sldId id="411" r:id="rId18"/>
    <p:sldId id="352" r:id="rId19"/>
    <p:sldId id="347" r:id="rId20"/>
    <p:sldId id="348" r:id="rId21"/>
    <p:sldId id="543" r:id="rId22"/>
    <p:sldId id="485" r:id="rId23"/>
    <p:sldId id="486" r:id="rId24"/>
    <p:sldId id="544" r:id="rId25"/>
    <p:sldId id="545" r:id="rId26"/>
    <p:sldId id="546" r:id="rId27"/>
    <p:sldId id="267" r:id="rId28"/>
    <p:sldId id="414" r:id="rId29"/>
    <p:sldId id="420" r:id="rId30"/>
    <p:sldId id="584" r:id="rId31"/>
    <p:sldId id="547" r:id="rId32"/>
    <p:sldId id="548" r:id="rId33"/>
    <p:sldId id="549" r:id="rId34"/>
    <p:sldId id="550" r:id="rId35"/>
    <p:sldId id="551" r:id="rId36"/>
    <p:sldId id="552" r:id="rId37"/>
    <p:sldId id="583" r:id="rId38"/>
    <p:sldId id="553" r:id="rId39"/>
    <p:sldId id="554" r:id="rId40"/>
    <p:sldId id="555" r:id="rId41"/>
    <p:sldId id="556" r:id="rId42"/>
    <p:sldId id="587" r:id="rId43"/>
    <p:sldId id="557" r:id="rId44"/>
    <p:sldId id="558" r:id="rId45"/>
    <p:sldId id="559" r:id="rId46"/>
    <p:sldId id="560" r:id="rId47"/>
    <p:sldId id="561" r:id="rId48"/>
    <p:sldId id="562" r:id="rId49"/>
    <p:sldId id="563" r:id="rId50"/>
    <p:sldId id="564" r:id="rId51"/>
    <p:sldId id="565" r:id="rId52"/>
    <p:sldId id="566" r:id="rId53"/>
    <p:sldId id="567" r:id="rId54"/>
    <p:sldId id="568" r:id="rId55"/>
    <p:sldId id="421" r:id="rId56"/>
    <p:sldId id="356" r:id="rId57"/>
    <p:sldId id="569" r:id="rId58"/>
    <p:sldId id="570" r:id="rId59"/>
    <p:sldId id="357" r:id="rId60"/>
    <p:sldId id="415" r:id="rId61"/>
    <p:sldId id="416" r:id="rId62"/>
    <p:sldId id="417" r:id="rId63"/>
    <p:sldId id="418" r:id="rId64"/>
    <p:sldId id="355" r:id="rId65"/>
    <p:sldId id="571" r:id="rId66"/>
    <p:sldId id="572" r:id="rId67"/>
    <p:sldId id="573" r:id="rId68"/>
    <p:sldId id="574" r:id="rId69"/>
    <p:sldId id="575" r:id="rId70"/>
    <p:sldId id="576" r:id="rId71"/>
    <p:sldId id="577" r:id="rId72"/>
    <p:sldId id="578" r:id="rId73"/>
    <p:sldId id="579" r:id="rId74"/>
    <p:sldId id="580" r:id="rId75"/>
    <p:sldId id="581" r:id="rId76"/>
    <p:sldId id="582" r:id="rId77"/>
    <p:sldId id="487" r:id="rId78"/>
    <p:sldId id="538" r:id="rId79"/>
    <p:sldId id="539" r:id="rId80"/>
    <p:sldId id="540" r:id="rId81"/>
    <p:sldId id="541" r:id="rId82"/>
    <p:sldId id="585" r:id="rId83"/>
    <p:sldId id="586" r:id="rId84"/>
    <p:sldId id="523" r:id="rId85"/>
    <p:sldId id="525" r:id="rId86"/>
    <p:sldId id="526" r:id="rId87"/>
    <p:sldId id="527" r:id="rId88"/>
    <p:sldId id="528" r:id="rId89"/>
    <p:sldId id="529" r:id="rId90"/>
    <p:sldId id="530" r:id="rId91"/>
    <p:sldId id="531" r:id="rId92"/>
    <p:sldId id="532" r:id="rId93"/>
    <p:sldId id="533" r:id="rId94"/>
    <p:sldId id="534" r:id="rId95"/>
    <p:sldId id="535" r:id="rId96"/>
    <p:sldId id="536" r:id="rId97"/>
    <p:sldId id="266" r:id="rId98"/>
  </p:sldIdLst>
  <p:sldSz cx="10691813" cy="7559675"/>
  <p:notesSz cx="6858000" cy="9144000"/>
  <p:defaultTextStyle>
    <a:defPPr>
      <a:defRPr lang="cs-CZ"/>
    </a:defPPr>
    <a:lvl1pPr marL="0" algn="l" defTabSz="914059" rtl="0" eaLnBrk="1" latinLnBrk="0" hangingPunct="1">
      <a:defRPr sz="1800" kern="1200">
        <a:solidFill>
          <a:schemeClr val="tx1"/>
        </a:solidFill>
        <a:latin typeface="+mn-lt"/>
        <a:ea typeface="+mn-ea"/>
        <a:cs typeface="+mn-cs"/>
      </a:defRPr>
    </a:lvl1pPr>
    <a:lvl2pPr marL="457029" algn="l" defTabSz="914059" rtl="0" eaLnBrk="1" latinLnBrk="0" hangingPunct="1">
      <a:defRPr sz="1800" kern="1200">
        <a:solidFill>
          <a:schemeClr val="tx1"/>
        </a:solidFill>
        <a:latin typeface="+mn-lt"/>
        <a:ea typeface="+mn-ea"/>
        <a:cs typeface="+mn-cs"/>
      </a:defRPr>
    </a:lvl2pPr>
    <a:lvl3pPr marL="914059" algn="l" defTabSz="914059" rtl="0" eaLnBrk="1" latinLnBrk="0" hangingPunct="1">
      <a:defRPr sz="1800" kern="1200">
        <a:solidFill>
          <a:schemeClr val="tx1"/>
        </a:solidFill>
        <a:latin typeface="+mn-lt"/>
        <a:ea typeface="+mn-ea"/>
        <a:cs typeface="+mn-cs"/>
      </a:defRPr>
    </a:lvl3pPr>
    <a:lvl4pPr marL="1371092" algn="l" defTabSz="914059" rtl="0" eaLnBrk="1" latinLnBrk="0" hangingPunct="1">
      <a:defRPr sz="1800" kern="1200">
        <a:solidFill>
          <a:schemeClr val="tx1"/>
        </a:solidFill>
        <a:latin typeface="+mn-lt"/>
        <a:ea typeface="+mn-ea"/>
        <a:cs typeface="+mn-cs"/>
      </a:defRPr>
    </a:lvl4pPr>
    <a:lvl5pPr marL="1828122" algn="l" defTabSz="914059" rtl="0" eaLnBrk="1" latinLnBrk="0" hangingPunct="1">
      <a:defRPr sz="1800" kern="1200">
        <a:solidFill>
          <a:schemeClr val="tx1"/>
        </a:solidFill>
        <a:latin typeface="+mn-lt"/>
        <a:ea typeface="+mn-ea"/>
        <a:cs typeface="+mn-cs"/>
      </a:defRPr>
    </a:lvl5pPr>
    <a:lvl6pPr marL="2285151" algn="l" defTabSz="914059" rtl="0" eaLnBrk="1" latinLnBrk="0" hangingPunct="1">
      <a:defRPr sz="1800" kern="1200">
        <a:solidFill>
          <a:schemeClr val="tx1"/>
        </a:solidFill>
        <a:latin typeface="+mn-lt"/>
        <a:ea typeface="+mn-ea"/>
        <a:cs typeface="+mn-cs"/>
      </a:defRPr>
    </a:lvl6pPr>
    <a:lvl7pPr marL="2742181" algn="l" defTabSz="914059" rtl="0" eaLnBrk="1" latinLnBrk="0" hangingPunct="1">
      <a:defRPr sz="1800" kern="1200">
        <a:solidFill>
          <a:schemeClr val="tx1"/>
        </a:solidFill>
        <a:latin typeface="+mn-lt"/>
        <a:ea typeface="+mn-ea"/>
        <a:cs typeface="+mn-cs"/>
      </a:defRPr>
    </a:lvl7pPr>
    <a:lvl8pPr marL="3199213" algn="l" defTabSz="914059" rtl="0" eaLnBrk="1" latinLnBrk="0" hangingPunct="1">
      <a:defRPr sz="1800" kern="1200">
        <a:solidFill>
          <a:schemeClr val="tx1"/>
        </a:solidFill>
        <a:latin typeface="+mn-lt"/>
        <a:ea typeface="+mn-ea"/>
        <a:cs typeface="+mn-cs"/>
      </a:defRPr>
    </a:lvl8pPr>
    <a:lvl9pPr marL="3656243" algn="l" defTabSz="914059"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ro (3:00)" id="{74D34B94-B658-4D14-B49D-E187E76C94F7}">
          <p14:sldIdLst>
            <p14:sldId id="265"/>
          </p14:sldIdLst>
        </p14:section>
        <p14:section name="Rendering is everywhere" id="{D97647BB-7006-4099-996F-B793E4D424EB}">
          <p14:sldIdLst>
            <p14:sldId id="354"/>
            <p14:sldId id="345"/>
            <p14:sldId id="346"/>
            <p14:sldId id="351"/>
            <p14:sldId id="411"/>
            <p14:sldId id="352"/>
            <p14:sldId id="347"/>
            <p14:sldId id="348"/>
            <p14:sldId id="543"/>
            <p14:sldId id="485"/>
            <p14:sldId id="486"/>
            <p14:sldId id="544"/>
            <p14:sldId id="545"/>
            <p14:sldId id="546"/>
            <p14:sldId id="267"/>
            <p14:sldId id="414"/>
            <p14:sldId id="420"/>
            <p14:sldId id="584"/>
            <p14:sldId id="547"/>
            <p14:sldId id="548"/>
            <p14:sldId id="549"/>
            <p14:sldId id="550"/>
            <p14:sldId id="551"/>
            <p14:sldId id="552"/>
            <p14:sldId id="583"/>
            <p14:sldId id="553"/>
            <p14:sldId id="554"/>
            <p14:sldId id="555"/>
            <p14:sldId id="556"/>
            <p14:sldId id="587"/>
            <p14:sldId id="557"/>
            <p14:sldId id="558"/>
            <p14:sldId id="559"/>
            <p14:sldId id="560"/>
            <p14:sldId id="561"/>
            <p14:sldId id="562"/>
            <p14:sldId id="563"/>
            <p14:sldId id="564"/>
            <p14:sldId id="565"/>
            <p14:sldId id="566"/>
            <p14:sldId id="567"/>
            <p14:sldId id="568"/>
          </p14:sldIdLst>
        </p14:section>
        <p14:section name="3D printing section" id="{A7ADCD99-F8D2-4051-8D45-B7650F11A0EB}">
          <p14:sldIdLst>
            <p14:sldId id="421"/>
            <p14:sldId id="356"/>
            <p14:sldId id="569"/>
            <p14:sldId id="570"/>
            <p14:sldId id="357"/>
            <p14:sldId id="415"/>
            <p14:sldId id="416"/>
            <p14:sldId id="417"/>
            <p14:sldId id="418"/>
            <p14:sldId id="355"/>
          </p14:sldIdLst>
        </p14:section>
        <p14:section name="Texture reproduction" id="{68916BC4-D3BA-4EBF-AB1D-F1D0E74AD8CF}">
          <p14:sldIdLst>
            <p14:sldId id="571"/>
            <p14:sldId id="572"/>
            <p14:sldId id="573"/>
            <p14:sldId id="574"/>
            <p14:sldId id="575"/>
            <p14:sldId id="576"/>
            <p14:sldId id="577"/>
            <p14:sldId id="578"/>
            <p14:sldId id="579"/>
            <p14:sldId id="580"/>
            <p14:sldId id="581"/>
            <p14:sldId id="582"/>
          </p14:sldIdLst>
        </p14:section>
        <p14:section name="Rendering - What's under the hood?" id="{EF719F7B-50A0-448B-8C0E-7F3A35979210}">
          <p14:sldIdLst>
            <p14:sldId id="487"/>
            <p14:sldId id="538"/>
            <p14:sldId id="539"/>
            <p14:sldId id="540"/>
            <p14:sldId id="541"/>
            <p14:sldId id="585"/>
            <p14:sldId id="586"/>
            <p14:sldId id="523"/>
            <p14:sldId id="525"/>
            <p14:sldId id="526"/>
            <p14:sldId id="527"/>
            <p14:sldId id="528"/>
            <p14:sldId id="529"/>
            <p14:sldId id="530"/>
            <p14:sldId id="531"/>
            <p14:sldId id="532"/>
            <p14:sldId id="533"/>
            <p14:sldId id="534"/>
            <p14:sldId id="535"/>
            <p14:sldId id="536"/>
          </p14:sldIdLst>
        </p14:section>
        <p14:section name="Conclusion" id="{726C3587-26FB-4678-811D-69FF9BDC5CE1}">
          <p14:sldIdLst>
            <p14:sldId id="266"/>
          </p14:sldIdLst>
        </p14:section>
      </p14:sectionLst>
    </p:ext>
    <p:ext uri="{EFAFB233-063F-42B5-8137-9DF3F51BA10A}">
      <p15:sldGuideLst xmlns:p15="http://schemas.microsoft.com/office/powerpoint/2012/main" xmlns="">
        <p15:guide id="1" orient="horz" pos="2381">
          <p15:clr>
            <a:srgbClr val="A4A3A4"/>
          </p15:clr>
        </p15:guide>
        <p15:guide id="2" pos="3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6B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78055" autoAdjust="0"/>
  </p:normalViewPr>
  <p:slideViewPr>
    <p:cSldViewPr snapToGrid="0">
      <p:cViewPr varScale="1">
        <p:scale>
          <a:sx n="107" d="100"/>
          <a:sy n="107" d="100"/>
        </p:scale>
        <p:origin x="-1572" y="-78"/>
      </p:cViewPr>
      <p:guideLst>
        <p:guide orient="horz" pos="2381"/>
        <p:guide pos="3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5DA7BD-03D7-498D-A045-0D2AA1B09BC2}" type="datetimeFigureOut">
              <a:rPr lang="cs-CZ" smtClean="0"/>
              <a:t>29.10.2018</a:t>
            </a:fld>
            <a:endParaRPr lang="cs-CZ"/>
          </a:p>
        </p:txBody>
      </p:sp>
      <p:sp>
        <p:nvSpPr>
          <p:cNvPr id="4" name="Zástupný symbol pro obrázek snímku 3"/>
          <p:cNvSpPr>
            <a:spLocks noGrp="1" noRot="1" noChangeAspect="1"/>
          </p:cNvSpPr>
          <p:nvPr>
            <p:ph type="sldImg" idx="2"/>
          </p:nvPr>
        </p:nvSpPr>
        <p:spPr>
          <a:xfrm>
            <a:off x="1247775" y="1143000"/>
            <a:ext cx="436245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4868F1-7D3A-48E5-8825-E5D7D4839EE2}" type="slidenum">
              <a:rPr lang="cs-CZ" smtClean="0"/>
              <a:t>‹#›</a:t>
            </a:fld>
            <a:endParaRPr lang="cs-CZ"/>
          </a:p>
        </p:txBody>
      </p:sp>
    </p:spTree>
    <p:extLst>
      <p:ext uri="{BB962C8B-B14F-4D97-AF65-F5344CB8AC3E}">
        <p14:creationId xmlns:p14="http://schemas.microsoft.com/office/powerpoint/2010/main" val="4029701730"/>
      </p:ext>
    </p:extLst>
  </p:cSld>
  <p:clrMap bg1="lt1" tx1="dk1" bg2="lt2" tx2="dk2" accent1="accent1" accent2="accent2" accent3="accent3" accent4="accent4" accent5="accent5" accent6="accent6" hlink="hlink" folHlink="folHlink"/>
  <p:notesStyle>
    <a:lvl1pPr marL="0" algn="l" defTabSz="914059" rtl="0" eaLnBrk="1" latinLnBrk="0" hangingPunct="1">
      <a:defRPr sz="1300" kern="1200">
        <a:solidFill>
          <a:schemeClr val="tx1"/>
        </a:solidFill>
        <a:latin typeface="+mn-lt"/>
        <a:ea typeface="+mn-ea"/>
        <a:cs typeface="+mn-cs"/>
      </a:defRPr>
    </a:lvl1pPr>
    <a:lvl2pPr marL="457029" algn="l" defTabSz="914059" rtl="0" eaLnBrk="1" latinLnBrk="0" hangingPunct="1">
      <a:defRPr sz="1300" kern="1200">
        <a:solidFill>
          <a:schemeClr val="tx1"/>
        </a:solidFill>
        <a:latin typeface="+mn-lt"/>
        <a:ea typeface="+mn-ea"/>
        <a:cs typeface="+mn-cs"/>
      </a:defRPr>
    </a:lvl2pPr>
    <a:lvl3pPr marL="914059" algn="l" defTabSz="914059" rtl="0" eaLnBrk="1" latinLnBrk="0" hangingPunct="1">
      <a:defRPr sz="1300" kern="1200">
        <a:solidFill>
          <a:schemeClr val="tx1"/>
        </a:solidFill>
        <a:latin typeface="+mn-lt"/>
        <a:ea typeface="+mn-ea"/>
        <a:cs typeface="+mn-cs"/>
      </a:defRPr>
    </a:lvl3pPr>
    <a:lvl4pPr marL="1371092" algn="l" defTabSz="914059" rtl="0" eaLnBrk="1" latinLnBrk="0" hangingPunct="1">
      <a:defRPr sz="1300" kern="1200">
        <a:solidFill>
          <a:schemeClr val="tx1"/>
        </a:solidFill>
        <a:latin typeface="+mn-lt"/>
        <a:ea typeface="+mn-ea"/>
        <a:cs typeface="+mn-cs"/>
      </a:defRPr>
    </a:lvl4pPr>
    <a:lvl5pPr marL="1828122" algn="l" defTabSz="914059" rtl="0" eaLnBrk="1" latinLnBrk="0" hangingPunct="1">
      <a:defRPr sz="1300" kern="1200">
        <a:solidFill>
          <a:schemeClr val="tx1"/>
        </a:solidFill>
        <a:latin typeface="+mn-lt"/>
        <a:ea typeface="+mn-ea"/>
        <a:cs typeface="+mn-cs"/>
      </a:defRPr>
    </a:lvl5pPr>
    <a:lvl6pPr marL="2285151" algn="l" defTabSz="914059" rtl="0" eaLnBrk="1" latinLnBrk="0" hangingPunct="1">
      <a:defRPr sz="1300" kern="1200">
        <a:solidFill>
          <a:schemeClr val="tx1"/>
        </a:solidFill>
        <a:latin typeface="+mn-lt"/>
        <a:ea typeface="+mn-ea"/>
        <a:cs typeface="+mn-cs"/>
      </a:defRPr>
    </a:lvl6pPr>
    <a:lvl7pPr marL="2742181" algn="l" defTabSz="914059" rtl="0" eaLnBrk="1" latinLnBrk="0" hangingPunct="1">
      <a:defRPr sz="1300" kern="1200">
        <a:solidFill>
          <a:schemeClr val="tx1"/>
        </a:solidFill>
        <a:latin typeface="+mn-lt"/>
        <a:ea typeface="+mn-ea"/>
        <a:cs typeface="+mn-cs"/>
      </a:defRPr>
    </a:lvl7pPr>
    <a:lvl8pPr marL="3199213" algn="l" defTabSz="914059" rtl="0" eaLnBrk="1" latinLnBrk="0" hangingPunct="1">
      <a:defRPr sz="1300" kern="1200">
        <a:solidFill>
          <a:schemeClr val="tx1"/>
        </a:solidFill>
        <a:latin typeface="+mn-lt"/>
        <a:ea typeface="+mn-ea"/>
        <a:cs typeface="+mn-cs"/>
      </a:defRPr>
    </a:lvl8pPr>
    <a:lvl9pPr marL="3656243" algn="l" defTabSz="914059"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24868F1-7D3A-48E5-8825-E5D7D4839EE2}" type="slidenum">
              <a:rPr lang="cs-CZ" smtClean="0"/>
              <a:t>1</a:t>
            </a:fld>
            <a:endParaRPr lang="cs-CZ"/>
          </a:p>
        </p:txBody>
      </p:sp>
    </p:spTree>
    <p:extLst>
      <p:ext uri="{BB962C8B-B14F-4D97-AF65-F5344CB8AC3E}">
        <p14:creationId xmlns:p14="http://schemas.microsoft.com/office/powerpoint/2010/main" val="3571748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1247775" y="1143000"/>
            <a:ext cx="4362450" cy="3086100"/>
          </a:xfrm>
          <a:ln/>
        </p:spPr>
      </p:sp>
      <p:sp>
        <p:nvSpPr>
          <p:cNvPr id="55299" name="Rectangle 3"/>
          <p:cNvSpPr>
            <a:spLocks noGrp="1" noChangeArrowheads="1"/>
          </p:cNvSpPr>
          <p:nvPr>
            <p:ph type="body" idx="1"/>
          </p:nvPr>
        </p:nvSpPr>
        <p:spPr>
          <a:noFill/>
          <a:ln/>
        </p:spPr>
        <p:txBody>
          <a:bodyPr/>
          <a:lstStyle/>
          <a:p>
            <a:pPr eaLnBrk="1" hangingPunct="1"/>
            <a:endParaRPr lang="cs-CZ"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8EE58EAD-729C-48EF-A1A9-06A57831423B}" type="slidenum">
              <a:rPr lang="en-US"/>
              <a:pPr/>
              <a:t>21</a:t>
            </a:fld>
            <a:endParaRPr lang="en-US"/>
          </a:p>
        </p:txBody>
      </p:sp>
      <p:sp>
        <p:nvSpPr>
          <p:cNvPr id="57347" name="Rectangle 2"/>
          <p:cNvSpPr>
            <a:spLocks noGrp="1" noRot="1" noChangeAspect="1" noChangeArrowheads="1" noTextEdit="1"/>
          </p:cNvSpPr>
          <p:nvPr>
            <p:ph type="sldImg"/>
          </p:nvPr>
        </p:nvSpPr>
        <p:spPr>
          <a:xfrm>
            <a:off x="1004888" y="685800"/>
            <a:ext cx="4848225" cy="3429000"/>
          </a:xfrm>
          <a:ln/>
        </p:spPr>
      </p:sp>
      <p:sp>
        <p:nvSpPr>
          <p:cNvPr id="57348" name="Rectangle 3"/>
          <p:cNvSpPr>
            <a:spLocks noGrp="1" noChangeArrowheads="1"/>
          </p:cNvSpPr>
          <p:nvPr>
            <p:ph type="body" idx="1"/>
          </p:nvPr>
        </p:nvSpPr>
        <p:spPr>
          <a:xfrm>
            <a:off x="913991" y="4342939"/>
            <a:ext cx="5030018" cy="4114587"/>
          </a:xfrm>
          <a:noFill/>
          <a:ln/>
        </p:spPr>
        <p:txBody>
          <a:bodyPr/>
          <a:lstStyle/>
          <a:p>
            <a:pPr eaLnBrk="1" hangingPunct="1"/>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143000"/>
            <a:ext cx="4362450" cy="30861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FCBF05F-2D33-417A-ABD9-421B782926C7}" type="slidenum">
              <a:rPr lang="cs-CZ" smtClean="0"/>
              <a:t>28</a:t>
            </a:fld>
            <a:endParaRPr lang="cs-CZ"/>
          </a:p>
        </p:txBody>
      </p:sp>
    </p:spTree>
    <p:extLst>
      <p:ext uri="{BB962C8B-B14F-4D97-AF65-F5344CB8AC3E}">
        <p14:creationId xmlns:p14="http://schemas.microsoft.com/office/powerpoint/2010/main" val="301966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FCBF05F-2D33-417A-ABD9-421B782926C7}" type="slidenum">
              <a:rPr lang="cs-CZ" smtClean="0"/>
              <a:t>29</a:t>
            </a:fld>
            <a:endParaRPr lang="cs-CZ"/>
          </a:p>
        </p:txBody>
      </p:sp>
    </p:spTree>
    <p:extLst>
      <p:ext uri="{BB962C8B-B14F-4D97-AF65-F5344CB8AC3E}">
        <p14:creationId xmlns:p14="http://schemas.microsoft.com/office/powerpoint/2010/main" val="1079739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004888" y="685800"/>
            <a:ext cx="4848225" cy="34290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defTabSz="914286">
              <a:defRPr/>
            </a:pPr>
            <a:fld id="{EEFF4C84-CD18-4D02-9848-961018D36CED}" type="slidenum">
              <a:rPr lang="cs-CZ" smtClean="0">
                <a:solidFill>
                  <a:prstClr val="black"/>
                </a:solidFill>
              </a:rPr>
              <a:pPr defTabSz="914286">
                <a:defRPr/>
              </a:pPr>
              <a:t>34</a:t>
            </a:fld>
            <a:endParaRPr lang="cs-CZ">
              <a:solidFill>
                <a:prstClr val="black"/>
              </a:solidFill>
            </a:endParaRPr>
          </a:p>
        </p:txBody>
      </p:sp>
    </p:spTree>
    <p:extLst>
      <p:ext uri="{BB962C8B-B14F-4D97-AF65-F5344CB8AC3E}">
        <p14:creationId xmlns:p14="http://schemas.microsoft.com/office/powerpoint/2010/main" val="753191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004888" y="685800"/>
            <a:ext cx="4848225" cy="34290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defTabSz="914286">
              <a:defRPr/>
            </a:pPr>
            <a:fld id="{EEFF4C84-CD18-4D02-9848-961018D36CED}" type="slidenum">
              <a:rPr lang="cs-CZ" smtClean="0">
                <a:solidFill>
                  <a:prstClr val="black"/>
                </a:solidFill>
              </a:rPr>
              <a:pPr defTabSz="914286">
                <a:defRPr/>
              </a:pPr>
              <a:t>35</a:t>
            </a:fld>
            <a:endParaRPr lang="cs-CZ">
              <a:solidFill>
                <a:prstClr val="black"/>
              </a:solidFill>
            </a:endParaRPr>
          </a:p>
        </p:txBody>
      </p:sp>
    </p:spTree>
    <p:extLst>
      <p:ext uri="{BB962C8B-B14F-4D97-AF65-F5344CB8AC3E}">
        <p14:creationId xmlns:p14="http://schemas.microsoft.com/office/powerpoint/2010/main" val="2823739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pPr marL="178257" indent="-178257">
              <a:buFont typeface="Arial" panose="020B0604020202020204" pitchFamily="34" charset="0"/>
              <a:buChar char="•"/>
            </a:pPr>
            <a:r>
              <a:rPr lang="en-US" baseline="0" dirty="0"/>
              <a:t>The so called “deep penetration problems” used in reactor shield design are particularly closely related.</a:t>
            </a:r>
          </a:p>
          <a:p>
            <a:pPr marL="178257" indent="-178257">
              <a:buFont typeface="Arial" panose="020B0604020202020204" pitchFamily="34" charset="0"/>
              <a:buChar char="•"/>
            </a:pPr>
            <a:r>
              <a:rPr lang="en-US" baseline="0" dirty="0"/>
              <a:t>By design, only a tiny fraction of the incident radiation is allowed to pass through a reactor shield.</a:t>
            </a:r>
          </a:p>
          <a:p>
            <a:pPr marL="178257" indent="-178257">
              <a:buFont typeface="Arial" panose="020B0604020202020204" pitchFamily="34" charset="0"/>
              <a:buChar char="•"/>
            </a:pPr>
            <a:r>
              <a:rPr lang="en-US" baseline="0" dirty="0"/>
              <a:t>For example, in a blind MC simulation only one in a billion particles would make it through, which makes the classic MC simulation totally hopeless.</a:t>
            </a:r>
          </a:p>
        </p:txBody>
      </p:sp>
    </p:spTree>
    <p:extLst>
      <p:ext uri="{BB962C8B-B14F-4D97-AF65-F5344CB8AC3E}">
        <p14:creationId xmlns:p14="http://schemas.microsoft.com/office/powerpoint/2010/main" val="2061315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pPr marL="178257" indent="-178257">
              <a:buFont typeface="Arial" panose="020B0604020202020204" pitchFamily="34" charset="0"/>
              <a:buChar char="•"/>
            </a:pPr>
            <a:r>
              <a:rPr lang="en-US" baseline="0" dirty="0"/>
              <a:t>One of the approaches to solve this issue is the so-called “path stretching”.</a:t>
            </a:r>
          </a:p>
          <a:p>
            <a:pPr marL="178257" indent="-178257">
              <a:buFont typeface="Arial" panose="020B0604020202020204" pitchFamily="34" charset="0"/>
              <a:buChar char="•"/>
            </a:pPr>
            <a:r>
              <a:rPr lang="en-US" baseline="0" dirty="0"/>
              <a:t>The idea is to advance the particles toward the outside by artificially stretching the sampled distance whenever the particle in a MC simulation points toward the exterior, and to shrink it when the particle is directed to the interior. To compensate for this, one needs to adjust the weight of the particle, because its behavior no longer follows the laws of physics.</a:t>
            </a:r>
          </a:p>
          <a:p>
            <a:pPr marL="178257" indent="-178257">
              <a:buFont typeface="Arial" panose="020B0604020202020204" pitchFamily="34" charset="0"/>
              <a:buChar char="•"/>
            </a:pPr>
            <a:r>
              <a:rPr lang="en-US" baseline="0" dirty="0"/>
              <a:t>Path stretching has originally been derived heuristically and relied on an ad-hoc parameter (the ‘strength’ of the stretching). While it often worked great, it could actually deteriorate the result (increase variance) when the stretching parameter wasn’t set judiciously.</a:t>
            </a:r>
          </a:p>
          <a:p>
            <a:pPr marL="178257" indent="-178257">
              <a:buFont typeface="Arial" panose="020B0604020202020204" pitchFamily="34" charset="0"/>
              <a:buChar char="•"/>
            </a:pPr>
            <a:endParaRPr lang="en-US" baseline="0" dirty="0"/>
          </a:p>
        </p:txBody>
      </p:sp>
    </p:spTree>
    <p:extLst>
      <p:ext uri="{BB962C8B-B14F-4D97-AF65-F5344CB8AC3E}">
        <p14:creationId xmlns:p14="http://schemas.microsoft.com/office/powerpoint/2010/main" val="1594522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pPr marL="178257" indent="-178257">
              <a:buFont typeface="Arial" panose="020B0604020202020204" pitchFamily="34" charset="0"/>
              <a:buChar char="•"/>
            </a:pPr>
            <a:r>
              <a:rPr lang="en-US" dirty="0"/>
              <a:t>This is where the theory of zero-variance random walks comes into play</a:t>
            </a:r>
            <a:r>
              <a:rPr lang="en-US" baseline="0" dirty="0"/>
              <a:t>.</a:t>
            </a:r>
          </a:p>
          <a:p>
            <a:pPr marL="178257" indent="-178257">
              <a:buFont typeface="Arial" panose="020B0604020202020204" pitchFamily="34" charset="0"/>
              <a:buChar char="•"/>
            </a:pPr>
            <a:r>
              <a:rPr lang="en-US" baseline="0" dirty="0"/>
              <a:t>The idea that a random walk can be constructed in such a way that it always yields the correct answer with absolutely no variance has been around for almost as long as MC methods themselves.</a:t>
            </a:r>
          </a:p>
          <a:p>
            <a:pPr marL="178257" indent="-178257">
              <a:buFont typeface="Arial" panose="020B0604020202020204" pitchFamily="34" charset="0"/>
              <a:buChar char="•"/>
            </a:pPr>
            <a:r>
              <a:rPr lang="en-US" dirty="0"/>
              <a:t>Despite the zero variance theory being old, </a:t>
            </a:r>
            <a:r>
              <a:rPr lang="en-US" dirty="0" err="1"/>
              <a:t>Hoogenboom's</a:t>
            </a:r>
            <a:r>
              <a:rPr lang="en-US" dirty="0"/>
              <a:t> recent 2008 NSE article (</a:t>
            </a:r>
            <a:r>
              <a:rPr lang="en-US" i="1" dirty="0"/>
              <a:t>Zero-variance Monte Carlo Schemes Revisited</a:t>
            </a:r>
            <a:r>
              <a:rPr lang="en-US" dirty="0"/>
              <a:t>) is very important: he corrects some misconceptions about the uniqueness of zero-variance walk construction that have lingered for several decades, and includes discussions about boundary crossing and track-length estimators as well.</a:t>
            </a:r>
          </a:p>
          <a:p>
            <a:pPr marL="178257" marR="0" indent="-178257"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t>Booth</a:t>
            </a:r>
            <a:r>
              <a:rPr lang="en-US" b="0" baseline="0" dirty="0"/>
              <a:t>’s 2012 article (</a:t>
            </a:r>
            <a:r>
              <a:rPr lang="fr-FR" b="0" i="1" dirty="0"/>
              <a:t>Common misconceptions in Monte Carlo particle transport</a:t>
            </a:r>
            <a:r>
              <a:rPr lang="fr-FR" b="0" dirty="0"/>
              <a:t>)</a:t>
            </a:r>
            <a:r>
              <a:rPr lang="fr-FR" b="0" baseline="0" dirty="0"/>
              <a:t> further clarifies and generalizes some of the concepts of zero-variance schemes. He argues that Hoogenbooms’ conclusion concerning the uniqueness of the zero-variance construstions are not correct and that there are multiple ways in which a zero-variance walk can be constructed.</a:t>
            </a:r>
          </a:p>
          <a:p>
            <a:pPr marL="178257" indent="-178257">
              <a:buFont typeface="Arial" panose="020B0604020202020204" pitchFamily="34" charset="0"/>
              <a:buChar char="•"/>
            </a:pPr>
            <a:r>
              <a:rPr lang="en-US" baseline="0" dirty="0" err="1"/>
              <a:t>Dwivedi</a:t>
            </a:r>
            <a:r>
              <a:rPr lang="en-US" baseline="0" dirty="0"/>
              <a:t> [1981] was the first to apply the theory of zero-variance random walks to deep penetration problems.</a:t>
            </a:r>
          </a:p>
          <a:p>
            <a:pPr marL="178257" indent="-178257">
              <a:buFont typeface="Arial" panose="020B0604020202020204" pitchFamily="34" charset="0"/>
              <a:buChar char="•"/>
            </a:pPr>
            <a:r>
              <a:rPr lang="en-US" baseline="0" dirty="0"/>
              <a:t>He has shown how the heuristic path stretching automatically follows from the theory, while giving a clear answer to the parameter setting.</a:t>
            </a:r>
          </a:p>
          <a:p>
            <a:pPr marL="178257" indent="-178257">
              <a:buFont typeface="Arial" panose="020B0604020202020204" pitchFamily="34" charset="0"/>
              <a:buChar char="•"/>
            </a:pPr>
            <a:r>
              <a:rPr lang="en-US" baseline="0" dirty="0"/>
              <a:t>He was also the first to show that to robustly reduce variance, the path stretching needs to be combined with an appropriate angular sampling.</a:t>
            </a:r>
          </a:p>
          <a:p>
            <a:pPr marL="178257" indent="-178257">
              <a:buFont typeface="Arial" panose="020B0604020202020204" pitchFamily="34" charset="0"/>
              <a:buChar char="•"/>
            </a:pPr>
            <a:r>
              <a:rPr lang="en-US" baseline="0" dirty="0"/>
              <a:t>While he conceived his work with reactor shield design problems in mind, we apply his ideas to subsurface light transport and make further improvements.</a:t>
            </a:r>
          </a:p>
          <a:p>
            <a:pPr marL="178257" indent="-178257">
              <a:buFont typeface="Arial" panose="020B0604020202020204" pitchFamily="34" charset="0"/>
              <a:buChar char="•"/>
            </a:pPr>
            <a:endParaRPr lang="en-US" baseline="0" dirty="0"/>
          </a:p>
          <a:p>
            <a:pPr marL="178257" indent="-178257">
              <a:buFont typeface="Arial" panose="020B0604020202020204" pitchFamily="34" charset="0"/>
              <a:buChar char="•"/>
            </a:pPr>
            <a:endParaRPr lang="en-US" baseline="0" dirty="0"/>
          </a:p>
          <a:p>
            <a:pPr marL="178257" indent="-178257">
              <a:buFont typeface="Arial" panose="020B0604020202020204" pitchFamily="34" charset="0"/>
              <a:buChar char="•"/>
            </a:pPr>
            <a:endParaRPr lang="cs-CZ" dirty="0"/>
          </a:p>
        </p:txBody>
      </p:sp>
    </p:spTree>
    <p:extLst>
      <p:ext uri="{BB962C8B-B14F-4D97-AF65-F5344CB8AC3E}">
        <p14:creationId xmlns:p14="http://schemas.microsoft.com/office/powerpoint/2010/main" val="3652577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3</a:t>
            </a:fld>
            <a:endParaRPr kumimoji="0" lang="en-JM"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788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pPr marL="158265" indent="-158265">
              <a:buFont typeface="Arial" panose="020B0604020202020204" pitchFamily="34" charset="0"/>
              <a:buChar char="•"/>
            </a:pPr>
            <a:r>
              <a:rPr lang="en-US" dirty="0"/>
              <a:t>In order to be able to build upon the zero-variance theory in constructing the random walk, we need an approximation of the radiance solution under the surface.</a:t>
            </a:r>
          </a:p>
          <a:p>
            <a:pPr marL="158265" indent="-158265">
              <a:buFont typeface="Arial" panose="020B0604020202020204" pitchFamily="34" charset="0"/>
              <a:buChar char="•"/>
            </a:pPr>
            <a:r>
              <a:rPr lang="en-US" dirty="0"/>
              <a:t>Note</a:t>
            </a:r>
            <a:r>
              <a:rPr lang="en-US" baseline="0" dirty="0"/>
              <a:t> that the Monte Carlo estimator that we construct is unbiased irrespective of the accuracy of this approximate solution; the accuracy only affects the variance reduction but not the unbiasedness of the resulting estimator.</a:t>
            </a:r>
          </a:p>
          <a:p>
            <a:pPr marL="158265" indent="-158265">
              <a:buFont typeface="Arial" panose="020B0604020202020204" pitchFamily="34" charset="0"/>
              <a:buChar char="•"/>
            </a:pPr>
            <a:r>
              <a:rPr lang="en-US" baseline="0" dirty="0"/>
              <a:t>For this reason, we choose to approximate the true sub-surface distribution of radiance using a solution for a half-space with flat boundary.</a:t>
            </a:r>
          </a:p>
          <a:p>
            <a:pPr marL="158265" indent="-158265">
              <a:buFont typeface="Arial" panose="020B0604020202020204" pitchFamily="34" charset="0"/>
              <a:buChar char="•"/>
            </a:pPr>
            <a:r>
              <a:rPr lang="en-US" baseline="0" dirty="0"/>
              <a:t>In this setting, the phase space position </a:t>
            </a:r>
            <a:r>
              <a:rPr lang="en-US" b="1" baseline="0" dirty="0"/>
              <a:t>r</a:t>
            </a:r>
            <a:r>
              <a:rPr lang="en-US" baseline="0" dirty="0"/>
              <a:t> can be specified by the (optical) depth under the surface, </a:t>
            </a:r>
            <a:r>
              <a:rPr lang="en-US" i="1" baseline="0" dirty="0"/>
              <a:t>x</a:t>
            </a:r>
            <a:r>
              <a:rPr lang="en-US" baseline="0" dirty="0"/>
              <a:t>, and the direction cosine </a:t>
            </a:r>
            <a:r>
              <a:rPr lang="en-US" i="1" baseline="0" dirty="0">
                <a:latin typeface="Symbol" panose="05050102010706020507" pitchFamily="18" charset="2"/>
              </a:rPr>
              <a:t>u</a:t>
            </a:r>
            <a:r>
              <a:rPr lang="en-US" baseline="0" dirty="0"/>
              <a:t>.</a:t>
            </a:r>
            <a:endParaRPr lang="en-US" dirty="0"/>
          </a:p>
          <a:p>
            <a:pPr marL="158265" indent="-158265">
              <a:buFont typeface="Arial" panose="020B0604020202020204" pitchFamily="34" charset="0"/>
              <a:buChar char="•"/>
            </a:pPr>
            <a:endParaRPr lang="en-US" dirty="0"/>
          </a:p>
          <a:p>
            <a:pPr marL="158265" indent="-158265">
              <a:buFont typeface="Arial" panose="020B0604020202020204" pitchFamily="34" charset="0"/>
              <a:buChar char="•"/>
            </a:pPr>
            <a:r>
              <a:rPr lang="en-US" dirty="0"/>
              <a:t>The exact half-space solutions that we use can be derived in several ways, including what is known as </a:t>
            </a:r>
            <a:r>
              <a:rPr lang="en-US" dirty="0" err="1"/>
              <a:t>Caseology</a:t>
            </a:r>
            <a:r>
              <a:rPr lang="en-US" dirty="0"/>
              <a:t>, named after Kenneth Case who was on the theoretical division at Los Alamos building the first bombs. In 1960 Case studied in detail the 'spectrum' of the transport operator in the plane-parallel case, and derived an expansion into the discrete asymptotic diffusion mode, and the continuous spectrum of 'singular </a:t>
            </a:r>
            <a:r>
              <a:rPr lang="en-US" dirty="0" err="1"/>
              <a:t>eigenfunctions</a:t>
            </a:r>
            <a:r>
              <a:rPr lang="en-US" dirty="0"/>
              <a:t>' - so named because the angular distributions (the</a:t>
            </a:r>
            <a:r>
              <a:rPr lang="en-US" baseline="0" dirty="0"/>
              <a:t> phi-functions on the slide</a:t>
            </a:r>
            <a:r>
              <a:rPr lang="en-US" dirty="0"/>
              <a:t>) for the transient terms are singular. This study of the structure of exact solutions in transport is incredibly insightful and we are the first, to our knowledge, to exploit it directly in a rendering technique.</a:t>
            </a:r>
          </a:p>
          <a:p>
            <a:pPr marL="158265" indent="-158265">
              <a:buFont typeface="Arial" panose="020B0604020202020204" pitchFamily="34" charset="0"/>
              <a:buChar char="•"/>
            </a:pPr>
            <a:r>
              <a:rPr lang="en-US" dirty="0"/>
              <a:t>Each </a:t>
            </a:r>
            <a:r>
              <a:rPr lang="en-US" dirty="0" err="1"/>
              <a:t>eigenfunction</a:t>
            </a:r>
            <a:r>
              <a:rPr lang="en-US" dirty="0"/>
              <a:t> of the spectrum has the same form: the spatial term that only depends on the depth under the surface is a simple exponential, with different </a:t>
            </a:r>
            <a:r>
              <a:rPr lang="en-US" dirty="0" err="1"/>
              <a:t>eigenfunctions</a:t>
            </a:r>
            <a:r>
              <a:rPr lang="en-US" dirty="0"/>
              <a:t> having different decay rates.</a:t>
            </a:r>
            <a:r>
              <a:rPr lang="en-US" baseline="0" dirty="0"/>
              <a:t> The angular term then corresponds to integrating the spatial term along a line from a given depth in a given direction.</a:t>
            </a:r>
            <a:endParaRPr lang="cs-CZ" dirty="0"/>
          </a:p>
        </p:txBody>
      </p:sp>
    </p:spTree>
    <p:extLst>
      <p:ext uri="{BB962C8B-B14F-4D97-AF65-F5344CB8AC3E}">
        <p14:creationId xmlns:p14="http://schemas.microsoft.com/office/powerpoint/2010/main" val="1644085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pPr marL="158265" indent="-158265">
              <a:buFont typeface="Arial" panose="020B0604020202020204" pitchFamily="34" charset="0"/>
              <a:buChar char="•"/>
            </a:pPr>
            <a:r>
              <a:rPr lang="en-US" sz="1100" dirty="0">
                <a:latin typeface="Arial" charset="0"/>
              </a:rPr>
              <a:t>Despite the fact that the importance function driving the sampling assumes uniform hemispherical illumination, the modified path sampling lowers variance even when the illumination is </a:t>
            </a:r>
            <a:r>
              <a:rPr lang="en-US" sz="1100" dirty="0" err="1">
                <a:latin typeface="Arial" charset="0"/>
              </a:rPr>
              <a:t>nonuniform</a:t>
            </a:r>
            <a:r>
              <a:rPr lang="en-US" sz="1100" dirty="0">
                <a:latin typeface="Arial" charset="0"/>
              </a:rPr>
              <a:t>. </a:t>
            </a:r>
          </a:p>
          <a:p>
            <a:pPr marL="158265" indent="-158265">
              <a:buFont typeface="Arial" panose="020B0604020202020204" pitchFamily="34" charset="0"/>
              <a:buChar char="•"/>
            </a:pPr>
            <a:r>
              <a:rPr lang="en-US" sz="1100" dirty="0">
                <a:latin typeface="Arial" charset="0"/>
              </a:rPr>
              <a:t>The images rendered with classical sampling use 100 samples/pixel while in our results we trace about 50% more samples/pixel in the same time. </a:t>
            </a:r>
          </a:p>
          <a:p>
            <a:pPr marL="158265" indent="-158265">
              <a:buFont typeface="Arial" panose="020B0604020202020204" pitchFamily="34" charset="0"/>
              <a:buChar char="•"/>
            </a:pPr>
            <a:r>
              <a:rPr lang="en-US" sz="1100" dirty="0">
                <a:latin typeface="Arial" charset="0"/>
              </a:rPr>
              <a:t>While the speedup is a profitable side-effect, most of the variance reduction is due to the sampling pdfs closely approximating the zero-variance sampling scheme. </a:t>
            </a:r>
          </a:p>
          <a:p>
            <a:pPr marL="158265" indent="-158265">
              <a:buFont typeface="Arial" panose="020B0604020202020204" pitchFamily="34" charset="0"/>
              <a:buChar char="•"/>
            </a:pPr>
            <a:r>
              <a:rPr lang="en-US" sz="1100" dirty="0">
                <a:latin typeface="Arial" charset="0"/>
              </a:rPr>
              <a:t>As on the previous slide, the subsurface medium has a single scattering albedo of 0.943 for all wavelengths and index-matched smooth boundaries. </a:t>
            </a:r>
          </a:p>
          <a:p>
            <a:pPr marL="158265" indent="-158265">
              <a:buFont typeface="Arial" panose="020B0604020202020204" pitchFamily="34" charset="0"/>
              <a:buChar char="•"/>
            </a:pPr>
            <a:r>
              <a:rPr lang="en-US" sz="1100" dirty="0">
                <a:latin typeface="Arial" charset="0"/>
              </a:rPr>
              <a:t>The individual rows show results for different environment maps.</a:t>
            </a:r>
            <a:endParaRPr lang="cs-CZ" dirty="0"/>
          </a:p>
        </p:txBody>
      </p:sp>
    </p:spTree>
    <p:extLst>
      <p:ext uri="{BB962C8B-B14F-4D97-AF65-F5344CB8AC3E}">
        <p14:creationId xmlns:p14="http://schemas.microsoft.com/office/powerpoint/2010/main" val="2596293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143000"/>
            <a:ext cx="43624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solidFill>
                  <a:prstClr val="black"/>
                </a:solidFill>
              </a:rPr>
              <a:pPr/>
              <a:t>56</a:t>
            </a:fld>
            <a:endParaRPr lang="cs-CZ">
              <a:solidFill>
                <a:prstClr val="black"/>
              </a:solidFill>
            </a:endParaRPr>
          </a:p>
        </p:txBody>
      </p:sp>
    </p:spTree>
    <p:extLst>
      <p:ext uri="{BB962C8B-B14F-4D97-AF65-F5344CB8AC3E}">
        <p14:creationId xmlns:p14="http://schemas.microsoft.com/office/powerpoint/2010/main" val="38456089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143000"/>
            <a:ext cx="43624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solidFill>
                  <a:prstClr val="black"/>
                </a:solidFill>
              </a:rPr>
              <a:pPr/>
              <a:t>62</a:t>
            </a:fld>
            <a:endParaRPr lang="cs-CZ">
              <a:solidFill>
                <a:prstClr val="black"/>
              </a:solidFill>
            </a:endParaRPr>
          </a:p>
        </p:txBody>
      </p:sp>
    </p:spTree>
    <p:extLst>
      <p:ext uri="{BB962C8B-B14F-4D97-AF65-F5344CB8AC3E}">
        <p14:creationId xmlns:p14="http://schemas.microsoft.com/office/powerpoint/2010/main" val="2973545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143000"/>
            <a:ext cx="43624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solidFill>
                  <a:prstClr val="black"/>
                </a:solidFill>
              </a:rPr>
              <a:pPr/>
              <a:t>63</a:t>
            </a:fld>
            <a:endParaRPr lang="cs-CZ">
              <a:solidFill>
                <a:prstClr val="black"/>
              </a:solidFill>
            </a:endParaRPr>
          </a:p>
        </p:txBody>
      </p:sp>
    </p:spTree>
    <p:extLst>
      <p:ext uri="{BB962C8B-B14F-4D97-AF65-F5344CB8AC3E}">
        <p14:creationId xmlns:p14="http://schemas.microsoft.com/office/powerpoint/2010/main" val="375879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FCBF05F-2D33-417A-ABD9-421B782926C7}" type="slidenum">
              <a:rPr lang="cs-CZ" smtClean="0"/>
              <a:t>67</a:t>
            </a:fld>
            <a:endParaRPr lang="cs-CZ"/>
          </a:p>
        </p:txBody>
      </p:sp>
    </p:spTree>
    <p:extLst>
      <p:ext uri="{BB962C8B-B14F-4D97-AF65-F5344CB8AC3E}">
        <p14:creationId xmlns:p14="http://schemas.microsoft.com/office/powerpoint/2010/main" val="480803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84</a:t>
            </a:fld>
            <a:endParaRPr lang="en-US"/>
          </a:p>
        </p:txBody>
      </p:sp>
    </p:spTree>
    <p:extLst>
      <p:ext uri="{BB962C8B-B14F-4D97-AF65-F5344CB8AC3E}">
        <p14:creationId xmlns:p14="http://schemas.microsoft.com/office/powerpoint/2010/main" val="2945871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4</a:t>
            </a:fld>
            <a:endParaRPr kumimoji="0" lang="en-JM"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912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004888" y="685800"/>
            <a:ext cx="4848225" cy="3429000"/>
          </a:xfrm>
        </p:spPr>
      </p:sp>
      <p:sp>
        <p:nvSpPr>
          <p:cNvPr id="3" name="Zástupný symbol pro poznámky 2"/>
          <p:cNvSpPr>
            <a:spLocks noGrp="1"/>
          </p:cNvSpPr>
          <p:nvPr>
            <p:ph type="body" idx="1"/>
          </p:nvPr>
        </p:nvSpPr>
        <p:spPr/>
        <p:txBody>
          <a:bodyPr/>
          <a:lstStyle/>
          <a:p>
            <a:pPr marL="164549" indent="-164549">
              <a:buFont typeface="Arial" panose="020B0604020202020204" pitchFamily="34" charset="0"/>
              <a:buChar char="•"/>
            </a:pPr>
            <a:endParaRPr lang="cs-CZ" dirty="0"/>
          </a:p>
        </p:txBody>
      </p:sp>
      <p:sp>
        <p:nvSpPr>
          <p:cNvPr id="4" name="Zástupný symbol pro číslo snímku 3"/>
          <p:cNvSpPr>
            <a:spLocks noGrp="1"/>
          </p:cNvSpPr>
          <p:nvPr>
            <p:ph type="sldNum" sz="quarter" idx="10"/>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A193184A-B19B-4B8E-9E7D-76FD5B3FD1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789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004888" y="685800"/>
            <a:ext cx="4848225" cy="3429000"/>
          </a:xfrm>
        </p:spPr>
      </p:sp>
      <p:sp>
        <p:nvSpPr>
          <p:cNvPr id="3" name="Zástupný symbol pro poznámky 2"/>
          <p:cNvSpPr>
            <a:spLocks noGrp="1"/>
          </p:cNvSpPr>
          <p:nvPr>
            <p:ph type="body" idx="1"/>
          </p:nvPr>
        </p:nvSpPr>
        <p:spPr/>
        <p:txBody>
          <a:bodyPr/>
          <a:lstStyle/>
          <a:p>
            <a:pPr marL="219398" indent="-219398">
              <a:buFont typeface="Arial" panose="020B0604020202020204" pitchFamily="34" charset="0"/>
              <a:buChar char="•"/>
            </a:pPr>
            <a:endParaRPr lang="cs-CZ" dirty="0"/>
          </a:p>
        </p:txBody>
      </p:sp>
      <p:sp>
        <p:nvSpPr>
          <p:cNvPr id="4" name="Zástupný symbol pro číslo snímku 3"/>
          <p:cNvSpPr>
            <a:spLocks noGrp="1"/>
          </p:cNvSpPr>
          <p:nvPr>
            <p:ph type="sldNum" sz="quarter" idx="10"/>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A193184A-B19B-4B8E-9E7D-76FD5B3FD1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728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004888" y="685800"/>
            <a:ext cx="4848225" cy="34290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FCBF05F-2D33-417A-ABD9-421B782926C7}" type="slidenum">
              <a:rPr lang="cs-CZ" smtClean="0">
                <a:solidFill>
                  <a:prstClr val="black"/>
                </a:solidFill>
              </a:rPr>
              <a:pPr/>
              <a:t>11</a:t>
            </a:fld>
            <a:endParaRPr lang="cs-CZ">
              <a:solidFill>
                <a:prstClr val="black"/>
              </a:solidFill>
            </a:endParaRPr>
          </a:p>
        </p:txBody>
      </p:sp>
    </p:spTree>
    <p:extLst>
      <p:ext uri="{BB962C8B-B14F-4D97-AF65-F5344CB8AC3E}">
        <p14:creationId xmlns:p14="http://schemas.microsoft.com/office/powerpoint/2010/main" val="2628473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004888" y="685800"/>
            <a:ext cx="4848225" cy="34290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FCBF05F-2D33-417A-ABD9-421B782926C7}" type="slidenum">
              <a:rPr lang="cs-CZ" smtClean="0">
                <a:solidFill>
                  <a:prstClr val="black"/>
                </a:solidFill>
              </a:rPr>
              <a:pPr/>
              <a:t>12</a:t>
            </a:fld>
            <a:endParaRPr lang="cs-CZ">
              <a:solidFill>
                <a:prstClr val="black"/>
              </a:solidFill>
            </a:endParaRPr>
          </a:p>
        </p:txBody>
      </p:sp>
    </p:spTree>
    <p:extLst>
      <p:ext uri="{BB962C8B-B14F-4D97-AF65-F5344CB8AC3E}">
        <p14:creationId xmlns:p14="http://schemas.microsoft.com/office/powerpoint/2010/main" val="3511246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24868F1-7D3A-48E5-8825-E5D7D4839EE2}" type="slidenum">
              <a:rPr lang="cs-CZ" smtClean="0"/>
              <a:t>16</a:t>
            </a:fld>
            <a:endParaRPr lang="cs-CZ"/>
          </a:p>
        </p:txBody>
      </p:sp>
    </p:spTree>
    <p:extLst>
      <p:ext uri="{BB962C8B-B14F-4D97-AF65-F5344CB8AC3E}">
        <p14:creationId xmlns:p14="http://schemas.microsoft.com/office/powerpoint/2010/main" val="1341639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a:t>By</a:t>
            </a:r>
            <a:r>
              <a:rPr lang="en-US" baseline="0" dirty="0"/>
              <a:t> now, a wide range of existing </a:t>
            </a:r>
            <a:r>
              <a:rPr lang="en-US" dirty="0"/>
              <a:t>commercial solutions based on ray tracing are available, with the pioneers still</a:t>
            </a:r>
            <a:r>
              <a:rPr lang="en-US" baseline="0" dirty="0"/>
              <a:t> keeping their leading positions</a:t>
            </a:r>
          </a:p>
          <a:p>
            <a:pPr marL="628650" lvl="1" indent="-171450">
              <a:buFont typeface="Arial" panose="020B0604020202020204" pitchFamily="34" charset="0"/>
              <a:buChar char="•"/>
            </a:pPr>
            <a:r>
              <a:rPr lang="en-US" baseline="0" dirty="0"/>
              <a:t>V-ray continues to be the leader in </a:t>
            </a:r>
            <a:r>
              <a:rPr lang="en-US" baseline="0" dirty="0" err="1"/>
              <a:t>archiviz</a:t>
            </a:r>
            <a:endParaRPr lang="en-US" baseline="0" dirty="0"/>
          </a:p>
          <a:p>
            <a:pPr marL="628650" lvl="1" indent="-171450">
              <a:buFont typeface="Arial" panose="020B0604020202020204" pitchFamily="34" charset="0"/>
              <a:buChar char="•"/>
            </a:pPr>
            <a:r>
              <a:rPr lang="en-US" baseline="0" dirty="0"/>
              <a:t>And Arnold is still the leader in VFX</a:t>
            </a:r>
          </a:p>
          <a:p>
            <a:pPr marL="628650" lvl="1" indent="-171450">
              <a:buFont typeface="Arial" panose="020B0604020202020204" pitchFamily="34" charset="0"/>
              <a:buChar char="•"/>
            </a:pPr>
            <a:r>
              <a:rPr lang="en-US" baseline="0" dirty="0"/>
              <a:t>Mental ray used to be strong but it’s become more of a legacy by now</a:t>
            </a:r>
          </a:p>
          <a:p>
            <a:pPr marL="171450" lvl="0" indent="-171450">
              <a:buFont typeface="Arial" panose="020B0604020202020204" pitchFamily="34" charset="0"/>
              <a:buChar char="•"/>
            </a:pPr>
            <a:endParaRPr lang="en-US" baseline="0" dirty="0"/>
          </a:p>
          <a:p>
            <a:pPr marL="171450" lvl="0" indent="-171450">
              <a:buFont typeface="Arial" panose="020B0604020202020204" pitchFamily="34" charset="0"/>
              <a:buChar char="•"/>
            </a:pPr>
            <a:r>
              <a:rPr lang="en-US" baseline="0" dirty="0"/>
              <a:t>As for </a:t>
            </a:r>
            <a:r>
              <a:rPr lang="en-US" baseline="0" dirty="0" err="1"/>
              <a:t>archviz</a:t>
            </a:r>
            <a:r>
              <a:rPr lang="en-US" baseline="0" dirty="0"/>
              <a:t>, numerous alternatives to V-ray are available, among which our Corona plays an important role.</a:t>
            </a:r>
          </a:p>
          <a:p>
            <a:pPr marL="171450" lvl="0" indent="-171450">
              <a:buFont typeface="Arial" panose="020B0604020202020204" pitchFamily="34" charset="0"/>
              <a:buChar char="•"/>
            </a:pPr>
            <a:endParaRPr lang="en-US" baseline="0" dirty="0"/>
          </a:p>
          <a:p>
            <a:pPr marL="171450" lvl="0" indent="-171450">
              <a:buFont typeface="Arial" panose="020B0604020202020204" pitchFamily="34" charset="0"/>
              <a:buChar char="•"/>
            </a:pPr>
            <a:r>
              <a:rPr lang="en-US" baseline="0" dirty="0"/>
              <a:t>In the VFX, PIXAR is trying to revamp their </a:t>
            </a:r>
            <a:r>
              <a:rPr lang="en-US" baseline="0" dirty="0" err="1"/>
              <a:t>RenderMan</a:t>
            </a:r>
            <a:endParaRPr lang="en-US" baseline="0" dirty="0"/>
          </a:p>
          <a:p>
            <a:pPr marL="171639" lvl="0" indent="-171450">
              <a:buFont typeface="Arial" panose="020B0604020202020204" pitchFamily="34" charset="0"/>
              <a:buChar char="•"/>
            </a:pPr>
            <a:r>
              <a:rPr lang="en-US" baseline="0" dirty="0"/>
              <a:t>Some large production studios are building their own rendering solution</a:t>
            </a:r>
          </a:p>
          <a:p>
            <a:pPr marL="171639" lvl="0" indent="-171450">
              <a:buFont typeface="Arial" panose="020B0604020202020204" pitchFamily="34" charset="0"/>
              <a:buChar char="•"/>
            </a:pPr>
            <a:r>
              <a:rPr lang="en-US" baseline="0" dirty="0" err="1"/>
              <a:t>Weta</a:t>
            </a:r>
            <a:r>
              <a:rPr lang="en-US" baseline="0" dirty="0"/>
              <a:t> digital (the makers of The Lord of the Rings or Avatar) have their Manuka renderer. </a:t>
            </a:r>
          </a:p>
          <a:p>
            <a:pPr marL="171639" lvl="0" indent="-171450">
              <a:buFont typeface="Arial" panose="020B0604020202020204" pitchFamily="34" charset="0"/>
              <a:buChar char="•"/>
            </a:pPr>
            <a:r>
              <a:rPr lang="en-US" baseline="0" dirty="0"/>
              <a:t>Don’t ask me why they decided to call it that way</a:t>
            </a:r>
          </a:p>
          <a:p>
            <a:pPr marL="171639" lvl="0" indent="-171450">
              <a:buFont typeface="Arial" panose="020B0604020202020204" pitchFamily="34" charset="0"/>
              <a:buChar char="•"/>
            </a:pPr>
            <a:r>
              <a:rPr lang="en-US" baseline="0" dirty="0"/>
              <a:t>But it’s not that hard to guess why the rendering developers of Disney Animation studios decided to call their baby Hyperion</a:t>
            </a:r>
          </a:p>
          <a:p>
            <a:pPr marL="171639" lvl="0" indent="-171450">
              <a:buFont typeface="Arial" panose="020B0604020202020204" pitchFamily="34" charset="0"/>
              <a:buChar char="•"/>
            </a:pPr>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17</a:t>
            </a:fld>
            <a:endParaRPr lang="en-US"/>
          </a:p>
        </p:txBody>
      </p:sp>
    </p:spTree>
    <p:extLst>
      <p:ext uri="{BB962C8B-B14F-4D97-AF65-F5344CB8AC3E}">
        <p14:creationId xmlns:p14="http://schemas.microsoft.com/office/powerpoint/2010/main" val="26862467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0.xml"/><Relationship Id="rId4" Type="http://schemas.microsoft.com/office/2007/relationships/hdphoto" Target="../media/hdphoto1.wdp"/></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 Id="rId4" Type="http://schemas.microsoft.com/office/2007/relationships/hdphoto" Target="../media/hdphoto1.wdp"/></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1.xml"/><Relationship Id="rId4" Type="http://schemas.microsoft.com/office/2007/relationships/hdphoto" Target="../media/hdphoto1.wdp"/></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1.xml"/><Relationship Id="rId4" Type="http://schemas.microsoft.com/office/2007/relationships/hdphoto" Target="../media/hdphoto1.wdp"/></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EN,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 y="0"/>
            <a:ext cx="10690687" cy="7344834"/>
          </a:xfrm>
          <a:prstGeom prst="rect">
            <a:avLst/>
          </a:prstGeom>
        </p:spPr>
      </p:pic>
      <p:sp>
        <p:nvSpPr>
          <p:cNvPr id="2" name="Nadpis 1"/>
          <p:cNvSpPr>
            <a:spLocks noGrp="1"/>
          </p:cNvSpPr>
          <p:nvPr>
            <p:ph type="ctrTitle" hasCustomPrompt="1"/>
          </p:nvPr>
        </p:nvSpPr>
        <p:spPr>
          <a:xfrm>
            <a:off x="539190" y="2370108"/>
            <a:ext cx="9753444" cy="2631887"/>
          </a:xfrm>
        </p:spPr>
        <p:txBody>
          <a:bodyPr anchor="b">
            <a:normAutofit/>
          </a:bodyPr>
          <a:lstStyle>
            <a:lvl1pPr algn="l">
              <a:defRPr sz="44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4"/>
            <a:ext cx="9747592" cy="873863"/>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85" indent="0" algn="ctr">
              <a:buNone/>
              <a:defRPr sz="2200"/>
            </a:lvl2pPr>
            <a:lvl3pPr marL="1007569" indent="0" algn="ctr">
              <a:buNone/>
              <a:defRPr sz="1900"/>
            </a:lvl3pPr>
            <a:lvl4pPr marL="1511354" indent="0" algn="ctr">
              <a:buNone/>
              <a:defRPr sz="1700"/>
            </a:lvl4pPr>
            <a:lvl5pPr marL="2015138" indent="0" algn="ctr">
              <a:buNone/>
              <a:defRPr sz="1700"/>
            </a:lvl5pPr>
            <a:lvl6pPr marL="2518924" indent="0" algn="ctr">
              <a:buNone/>
              <a:defRPr sz="1700"/>
            </a:lvl6pPr>
            <a:lvl7pPr marL="3022707" indent="0" algn="ctr">
              <a:buNone/>
              <a:defRPr sz="1700"/>
            </a:lvl7pPr>
            <a:lvl8pPr marL="3526493" indent="0" algn="ctr">
              <a:buNone/>
              <a:defRPr sz="1700"/>
            </a:lvl8pPr>
            <a:lvl9pPr marL="4030277"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09"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4143047" y="6987365"/>
            <a:ext cx="5318500" cy="292353"/>
          </a:xfrm>
          <a:prstGeom prst="rect">
            <a:avLst/>
          </a:prstGeom>
          <a:noFill/>
        </p:spPr>
        <p:txBody>
          <a:bodyPr wrap="none" lIns="91405" tIns="45703" rIns="91405" bIns="45703" rtlCol="0">
            <a:spAutoFit/>
          </a:bodyPr>
          <a:lstStyle/>
          <a:p>
            <a:pPr algn="ct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chemeClr val="accent1"/>
                </a:solidFill>
                <a:latin typeface="Myriad Pro" panose="020B0503030403020204" pitchFamily="34" charset="0"/>
                <a:ea typeface="+mn-ea"/>
                <a:cs typeface="+mn-cs"/>
              </a:rPr>
              <a:t>Computer Graphics Group</a:t>
            </a:r>
            <a:r>
              <a:rPr lang="sk-SK" sz="1300" b="0" i="0" u="none" strike="noStrike" kern="1200" baseline="0" dirty="0">
                <a:solidFill>
                  <a:schemeClr val="accent1"/>
                </a:solidFill>
                <a:latin typeface="Myriad Pro" panose="020B0503030403020204" pitchFamily="34" charset="0"/>
                <a:ea typeface="+mn-ea"/>
                <a:cs typeface="+mn-cs"/>
              </a:rPr>
              <a:t> </a:t>
            </a: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chemeClr val="accent1"/>
                </a:solidFill>
                <a:latin typeface="Myriad Pro" panose="020B0503030403020204" pitchFamily="34" charset="0"/>
                <a:ea typeface="+mn-ea"/>
                <a:cs typeface="+mn-cs"/>
              </a:rPr>
              <a:t>Charles University</a:t>
            </a:r>
            <a:r>
              <a:rPr lang="cs-CZ" sz="1300" b="0" i="0" u="none" strike="noStrike" kern="1200" baseline="0" dirty="0">
                <a:solidFill>
                  <a:schemeClr val="accent1"/>
                </a:solidFill>
                <a:latin typeface="Myriad Pro" panose="020B0503030403020204" pitchFamily="34" charset="0"/>
                <a:ea typeface="+mn-ea"/>
                <a:cs typeface="+mn-cs"/>
              </a:rPr>
              <a:t>, P</a:t>
            </a:r>
            <a:r>
              <a:rPr lang="en-US" sz="1300" b="0" i="0" u="none" strike="noStrike" kern="1200" baseline="0" dirty="0" err="1">
                <a:solidFill>
                  <a:schemeClr val="accent1"/>
                </a:solidFill>
                <a:latin typeface="Myriad Pro" panose="020B0503030403020204" pitchFamily="34" charset="0"/>
                <a:ea typeface="+mn-ea"/>
                <a:cs typeface="+mn-cs"/>
              </a:rPr>
              <a:t>rague</a:t>
            </a:r>
            <a:r>
              <a:rPr lang="en-US" sz="1300" b="0" i="0" u="none" strike="noStrike" kern="1200" baseline="0" dirty="0">
                <a:solidFill>
                  <a:schemeClr val="accent1"/>
                </a:solidFill>
                <a:latin typeface="Myriad Pro" panose="020B0503030403020204" pitchFamily="34" charset="0"/>
                <a:ea typeface="+mn-ea"/>
                <a:cs typeface="+mn-cs"/>
              </a:rPr>
              <a:t> </a:t>
            </a: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chemeClr val="accent1"/>
                </a:solidFill>
                <a:latin typeface="Myriad Pro" panose="020B0503030403020204" pitchFamily="34" charset="0"/>
                <a:ea typeface="+mn-ea"/>
                <a:cs typeface="+mn-cs"/>
              </a:rPr>
              <a:t>cgg.mff.cuni.cz</a:t>
            </a:r>
            <a:r>
              <a:rPr lang="cs-CZ" sz="1300" b="0" i="0" u="none" strike="noStrike" kern="1200" baseline="0" dirty="0">
                <a:solidFill>
                  <a:schemeClr val="accent1"/>
                </a:solidFill>
                <a:latin typeface="Myriad Pro" panose="020B0503030403020204" pitchFamily="34" charset="0"/>
                <a:ea typeface="+mn-ea"/>
                <a:cs typeface="+mn-cs"/>
              </a:rPr>
              <a:t> </a:t>
            </a: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a:t>
            </a:r>
            <a:endParaRPr lang="cs-CZ" sz="1300" dirty="0">
              <a:solidFill>
                <a:schemeClr val="accent1"/>
              </a:solidFill>
              <a:latin typeface="Myriad Pro" panose="020B0503030403020204" pitchFamily="34" charset="0"/>
            </a:endParaRPr>
          </a:p>
        </p:txBody>
      </p:sp>
      <p:sp>
        <p:nvSpPr>
          <p:cNvPr id="9" name="TextovéPole 7"/>
          <p:cNvSpPr txBox="1"/>
          <p:nvPr userDrawn="1"/>
        </p:nvSpPr>
        <p:spPr>
          <a:xfrm>
            <a:off x="3878797" y="6777048"/>
            <a:ext cx="5847043" cy="292353"/>
          </a:xfrm>
          <a:prstGeom prst="rect">
            <a:avLst/>
          </a:prstGeom>
          <a:noFill/>
        </p:spPr>
        <p:txBody>
          <a:bodyPr wrap="none" lIns="91405" tIns="45703" rIns="91405" bIns="45703" rtlCol="0">
            <a:spAutoFit/>
          </a:bodyPr>
          <a:lstStyle/>
          <a:p>
            <a:pPr algn="ct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chemeClr val="accent1"/>
                </a:solidFill>
                <a:latin typeface="Myriad Pro" panose="020B0503030403020204" pitchFamily="34" charset="0"/>
                <a:ea typeface="+mn-ea"/>
                <a:cs typeface="+mn-cs"/>
              </a:rPr>
              <a:t>JAROSLAV K</a:t>
            </a:r>
            <a:r>
              <a:rPr lang="cs-CZ" sz="1300" b="0" i="0" u="none" strike="noStrike" kern="1200" baseline="0" dirty="0">
                <a:solidFill>
                  <a:schemeClr val="accent1"/>
                </a:solidFill>
                <a:latin typeface="Myriad Pro" panose="020B0503030403020204" pitchFamily="34" charset="0"/>
                <a:ea typeface="+mn-ea"/>
                <a:cs typeface="+mn-cs"/>
              </a:rPr>
              <a:t>ŘIVÁNEK</a:t>
            </a:r>
            <a:r>
              <a:rPr lang="en-US" sz="1300" b="0" i="0" u="none" strike="noStrike" kern="1200" baseline="0" dirty="0">
                <a:solidFill>
                  <a:schemeClr val="accent1"/>
                </a:solidFill>
                <a:latin typeface="Myriad Pro" panose="020B0503030403020204" pitchFamily="34" charset="0"/>
                <a:ea typeface="+mn-ea"/>
                <a:cs typeface="+mn-cs"/>
              </a:rPr>
              <a:t> </a:t>
            </a: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 </a:t>
            </a:r>
            <a:r>
              <a:rPr lang="cs-CZ" sz="1300" b="0" i="0" u="none" strike="noStrike" kern="1200" baseline="0" dirty="0" err="1">
                <a:solidFill>
                  <a:schemeClr val="accent1"/>
                </a:solidFill>
                <a:latin typeface="Myriad Pro" panose="020B0503030403020204" pitchFamily="34" charset="0"/>
                <a:ea typeface="+mn-ea"/>
                <a:cs typeface="+mn-cs"/>
                <a:sym typeface="Wingdings" panose="05000000000000000000" pitchFamily="2" charset="2"/>
              </a:rPr>
              <a:t>j</a:t>
            </a:r>
            <a:r>
              <a:rPr lang="cs-CZ" sz="1300" b="0" i="0" u="none" strike="noStrike" kern="1200" baseline="0" dirty="0" err="1">
                <a:solidFill>
                  <a:schemeClr val="accent1"/>
                </a:solidFill>
                <a:latin typeface="Myriad Pro" panose="020B0503030403020204" pitchFamily="34" charset="0"/>
                <a:ea typeface="+mn-ea"/>
                <a:cs typeface="+mn-cs"/>
              </a:rPr>
              <a:t>aroslav.krivanek</a:t>
            </a:r>
            <a:r>
              <a:rPr lang="en-US" sz="1300" b="0" i="0" u="none" strike="noStrike" kern="1200" baseline="0" dirty="0">
                <a:solidFill>
                  <a:schemeClr val="accent1"/>
                </a:solidFill>
                <a:latin typeface="Myriad Pro" panose="020B0503030403020204" pitchFamily="34" charset="0"/>
                <a:ea typeface="+mn-ea"/>
                <a:cs typeface="+mn-cs"/>
              </a:rPr>
              <a:t>@mff.cuni.cz </a:t>
            </a: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chemeClr val="accent1"/>
                </a:solidFill>
                <a:latin typeface="Myriad Pro" panose="020B0503030403020204" pitchFamily="34" charset="0"/>
                <a:ea typeface="+mn-ea"/>
                <a:cs typeface="+mn-cs"/>
              </a:rPr>
              <a:t>cgg.mff.cuni.cz/~</a:t>
            </a:r>
            <a:r>
              <a:rPr lang="en-US" sz="1300" b="0" i="0" u="none" strike="noStrike" kern="1200" baseline="0" dirty="0" err="1">
                <a:solidFill>
                  <a:schemeClr val="accent1"/>
                </a:solidFill>
                <a:latin typeface="Myriad Pro" panose="020B0503030403020204" pitchFamily="34" charset="0"/>
                <a:ea typeface="+mn-ea"/>
                <a:cs typeface="+mn-cs"/>
              </a:rPr>
              <a:t>jaroslav</a:t>
            </a:r>
            <a:r>
              <a:rPr lang="cs-CZ" sz="1300" b="0" i="0" u="none" strike="noStrike" kern="1200" baseline="0" dirty="0">
                <a:solidFill>
                  <a:schemeClr val="accent1"/>
                </a:solidFill>
                <a:latin typeface="Myriad Pro" panose="020B0503030403020204" pitchFamily="34" charset="0"/>
                <a:ea typeface="+mn-ea"/>
                <a:cs typeface="+mn-cs"/>
              </a:rPr>
              <a:t> </a:t>
            </a: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a:t>
            </a:r>
            <a:endParaRPr lang="cs-CZ" sz="1300" dirty="0">
              <a:solidFill>
                <a:schemeClr val="accent1"/>
              </a:solidFill>
              <a:latin typeface="Myriad Pro" panose="020B0503030403020204" pitchFamily="34" charset="0"/>
            </a:endParaRPr>
          </a:p>
        </p:txBody>
      </p:sp>
    </p:spTree>
    <p:extLst>
      <p:ext uri="{BB962C8B-B14F-4D97-AF65-F5344CB8AC3E}">
        <p14:creationId xmlns:p14="http://schemas.microsoft.com/office/powerpoint/2010/main" val="223082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t>From nuclear reactors to pretty pictures and attractive 3D prints  /  JAROSLAV KŘIVÁNEK</a:t>
            </a:r>
            <a:endParaRPr lang="cs-CZ" dirty="0"/>
          </a:p>
        </p:txBody>
      </p:sp>
      <p:sp>
        <p:nvSpPr>
          <p:cNvPr id="6" name="Zástupný symbol pro číslo snímku 5"/>
          <p:cNvSpPr>
            <a:spLocks noGrp="1"/>
          </p:cNvSpPr>
          <p:nvPr>
            <p:ph type="sldNum" sz="quarter" idx="12"/>
          </p:nvPr>
        </p:nvSpPr>
        <p:spPr>
          <a:xfrm>
            <a:off x="9950298" y="7197334"/>
            <a:ext cx="398338" cy="362034"/>
          </a:xfrm>
        </p:spPr>
        <p:txBody>
          <a:bodyPr/>
          <a:lstStyle>
            <a:lvl1pPr>
              <a:defRPr>
                <a:solidFill>
                  <a:schemeClr val="bg1"/>
                </a:solidFill>
              </a:defRPr>
            </a:lvl1pPr>
          </a:lstStyle>
          <a:p>
            <a:fld id="{7B6CC4D6-176D-4020-9484-FACE48CDBCFB}" type="slidenum">
              <a:rPr lang="cs-CZ" smtClean="0"/>
              <a:pPr/>
              <a:t>‹#›</a:t>
            </a:fld>
            <a:endParaRPr lang="cs-CZ" dirty="0"/>
          </a:p>
        </p:txBody>
      </p:sp>
      <p:sp>
        <p:nvSpPr>
          <p:cNvPr id="7" name="Zástupný symbol pro obsah 6"/>
          <p:cNvSpPr>
            <a:spLocks noGrp="1"/>
          </p:cNvSpPr>
          <p:nvPr>
            <p:ph sz="quarter" idx="13" hasCustomPrompt="1"/>
          </p:nvPr>
        </p:nvSpPr>
        <p:spPr>
          <a:xfrm>
            <a:off x="563056" y="1216193"/>
            <a:ext cx="9544895" cy="5734144"/>
          </a:xfrm>
        </p:spPr>
        <p:txBody>
          <a:bodyPr>
            <a:normAutofit/>
          </a:bodyPr>
          <a:lstStyle>
            <a:lvl1pPr marL="0" indent="0">
              <a:buNone/>
              <a:defRPr sz="2400" b="1">
                <a:solidFill>
                  <a:schemeClr val="bg1"/>
                </a:solidFill>
              </a:defRPr>
            </a:lvl1pPr>
            <a:lvl2pPr marL="0" indent="0">
              <a:buNone/>
              <a:defRPr sz="2400" u="sng">
                <a:solidFill>
                  <a:schemeClr val="bg1"/>
                </a:solidFill>
              </a:defRPr>
            </a:lvl2pPr>
            <a:lvl3pPr marL="0" indent="0">
              <a:buNone/>
              <a:defRPr sz="2400">
                <a:solidFill>
                  <a:schemeClr val="bg1"/>
                </a:solidFill>
              </a:defRPr>
            </a:lvl3pPr>
            <a:lvl4pPr marL="269775" indent="-269775">
              <a:defRPr>
                <a:solidFill>
                  <a:schemeClr val="bg1"/>
                </a:solidFill>
              </a:defRPr>
            </a:lvl4pPr>
            <a:lvl5pPr marL="536376" indent="-266601">
              <a:defRPr>
                <a:solidFill>
                  <a:schemeClr val="bg1"/>
                </a:solidFill>
              </a:defRPr>
            </a:lvl5pPr>
          </a:lstStyle>
          <a:p>
            <a:pPr lvl="0"/>
            <a:r>
              <a:rPr lang="en-US"/>
              <a:t>Paragraph</a:t>
            </a:r>
          </a:p>
          <a:p>
            <a:pPr lvl="1"/>
            <a:r>
              <a:rPr lang="en-US"/>
              <a:t>Sub-paragraph</a:t>
            </a:r>
          </a:p>
          <a:p>
            <a:pPr lvl="2"/>
            <a:r>
              <a:rPr lang="en-US"/>
              <a:t>Text</a:t>
            </a:r>
            <a:endParaRPr lang="cs-CZ" dirty="0"/>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25248184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EN,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 y="2"/>
            <a:ext cx="10690687" cy="7344834"/>
          </a:xfrm>
          <a:prstGeom prst="rect">
            <a:avLst/>
          </a:prstGeom>
        </p:spPr>
      </p:pic>
      <p:sp>
        <p:nvSpPr>
          <p:cNvPr id="2" name="Nadpis 1"/>
          <p:cNvSpPr>
            <a:spLocks noGrp="1"/>
          </p:cNvSpPr>
          <p:nvPr>
            <p:ph type="ctrTitle" hasCustomPrompt="1"/>
          </p:nvPr>
        </p:nvSpPr>
        <p:spPr>
          <a:xfrm>
            <a:off x="539194" y="2370116"/>
            <a:ext cx="9753444" cy="2631887"/>
          </a:xfrm>
        </p:spPr>
        <p:txBody>
          <a:bodyPr anchor="b">
            <a:normAutofit/>
          </a:bodyPr>
          <a:lstStyle>
            <a:lvl1pPr algn="l">
              <a:defRPr sz="43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4143066" y="6987378"/>
            <a:ext cx="5318466" cy="292333"/>
          </a:xfrm>
          <a:prstGeom prst="rect">
            <a:avLst/>
          </a:prstGeom>
          <a:noFill/>
        </p:spPr>
        <p:txBody>
          <a:bodyPr wrap="none" lIns="91388" tIns="45693" rIns="91388" bIns="45693" rtlCol="0">
            <a:spAutoFit/>
          </a:bodyPr>
          <a:lstStyle/>
          <a:p>
            <a:pPr algn="ctr" defTabSz="913874"/>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Computer Graphics Group</a:t>
            </a:r>
            <a:r>
              <a:rPr lang="sk-SK"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Charles University</a:t>
            </a:r>
            <a:r>
              <a:rPr lang="cs-CZ" sz="1300" dirty="0">
                <a:solidFill>
                  <a:srgbClr val="671F72"/>
                </a:solidFill>
                <a:latin typeface="Myriad Pro" panose="020B0503030403020204" pitchFamily="34" charset="0"/>
              </a:rPr>
              <a:t>, P</a:t>
            </a:r>
            <a:r>
              <a:rPr lang="en-US" sz="1300" dirty="0" err="1">
                <a:solidFill>
                  <a:srgbClr val="671F72"/>
                </a:solidFill>
                <a:latin typeface="Myriad Pro" panose="020B0503030403020204" pitchFamily="34" charset="0"/>
              </a:rPr>
              <a:t>rague</a:t>
            </a:r>
            <a:r>
              <a:rPr lang="en-US"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cgg.mff.cuni.cz</a:t>
            </a:r>
            <a:r>
              <a:rPr lang="cs-CZ"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
        <p:nvSpPr>
          <p:cNvPr id="9" name="TextovéPole 7"/>
          <p:cNvSpPr txBox="1"/>
          <p:nvPr userDrawn="1"/>
        </p:nvSpPr>
        <p:spPr>
          <a:xfrm>
            <a:off x="3878820" y="6777061"/>
            <a:ext cx="5847008" cy="292333"/>
          </a:xfrm>
          <a:prstGeom prst="rect">
            <a:avLst/>
          </a:prstGeom>
          <a:noFill/>
        </p:spPr>
        <p:txBody>
          <a:bodyPr wrap="none" lIns="91388" tIns="45693" rIns="91388" bIns="45693" rtlCol="0">
            <a:spAutoFit/>
          </a:bodyPr>
          <a:lstStyle/>
          <a:p>
            <a:pPr algn="ctr" defTabSz="913874"/>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JAROSLAV K</a:t>
            </a:r>
            <a:r>
              <a:rPr lang="cs-CZ" sz="1300" dirty="0">
                <a:solidFill>
                  <a:srgbClr val="671F72"/>
                </a:solidFill>
                <a:latin typeface="Myriad Pro" panose="020B0503030403020204" pitchFamily="34" charset="0"/>
              </a:rPr>
              <a:t>ŘIVÁNEK</a:t>
            </a:r>
            <a:r>
              <a:rPr lang="en-US"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cs-CZ" sz="1300" dirty="0" err="1">
                <a:solidFill>
                  <a:srgbClr val="671F72"/>
                </a:solidFill>
                <a:latin typeface="Myriad Pro" panose="020B0503030403020204" pitchFamily="34" charset="0"/>
                <a:sym typeface="Wingdings" panose="05000000000000000000" pitchFamily="2" charset="2"/>
              </a:rPr>
              <a:t>j</a:t>
            </a:r>
            <a:r>
              <a:rPr lang="cs-CZ" sz="1300" dirty="0" err="1">
                <a:solidFill>
                  <a:srgbClr val="671F72"/>
                </a:solidFill>
                <a:latin typeface="Myriad Pro" panose="020B0503030403020204" pitchFamily="34" charset="0"/>
              </a:rPr>
              <a:t>aroslav.krivanek</a:t>
            </a:r>
            <a:r>
              <a:rPr lang="en-US" sz="1300" dirty="0">
                <a:solidFill>
                  <a:srgbClr val="671F72"/>
                </a:solidFill>
                <a:latin typeface="Myriad Pro" panose="020B0503030403020204" pitchFamily="34" charset="0"/>
              </a:rPr>
              <a:t>@mff.cuni.cz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cgg.mff.cuni.cz/~</a:t>
            </a:r>
            <a:r>
              <a:rPr lang="en-US" sz="1300" dirty="0" err="1">
                <a:solidFill>
                  <a:srgbClr val="671F72"/>
                </a:solidFill>
                <a:latin typeface="Myriad Pro" panose="020B0503030403020204" pitchFamily="34" charset="0"/>
              </a:rPr>
              <a:t>jaroslav</a:t>
            </a:r>
            <a:r>
              <a:rPr lang="cs-CZ"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Tree>
    <p:extLst>
      <p:ext uri="{BB962C8B-B14F-4D97-AF65-F5344CB8AC3E}">
        <p14:creationId xmlns:p14="http://schemas.microsoft.com/office/powerpoint/2010/main" val="1253104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Slide (EN,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6" y="2"/>
            <a:ext cx="10690687" cy="7344834"/>
          </a:xfrm>
          <a:prstGeom prst="rect">
            <a:avLst/>
          </a:prstGeom>
        </p:spPr>
      </p:pic>
      <p:sp>
        <p:nvSpPr>
          <p:cNvPr id="2" name="Nadpis 1"/>
          <p:cNvSpPr>
            <a:spLocks noGrp="1"/>
          </p:cNvSpPr>
          <p:nvPr>
            <p:ph type="ctrTitle" hasCustomPrompt="1"/>
          </p:nvPr>
        </p:nvSpPr>
        <p:spPr>
          <a:xfrm>
            <a:off x="539194"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ovéPole 7"/>
          <p:cNvSpPr txBox="1"/>
          <p:nvPr userDrawn="1"/>
        </p:nvSpPr>
        <p:spPr>
          <a:xfrm>
            <a:off x="4074109" y="6987378"/>
            <a:ext cx="5456389" cy="292333"/>
          </a:xfrm>
          <a:prstGeom prst="rect">
            <a:avLst/>
          </a:prstGeom>
          <a:noFill/>
        </p:spPr>
        <p:txBody>
          <a:bodyPr wrap="none" lIns="91388" tIns="45693" rIns="91388" bIns="45693" rtlCol="0">
            <a:spAutoFit/>
          </a:bodyPr>
          <a:lstStyle/>
          <a:p>
            <a:pPr algn="ctr" defTabSz="913874"/>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Computer Graphics Group</a:t>
            </a:r>
            <a:r>
              <a:rPr lang="sk-SK"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Charles University in Prague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cgg.mff.cuni.cz</a:t>
            </a:r>
            <a:r>
              <a:rPr lang="cs-CZ"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6" name="TextovéPole 7"/>
          <p:cNvSpPr txBox="1"/>
          <p:nvPr userDrawn="1"/>
        </p:nvSpPr>
        <p:spPr>
          <a:xfrm>
            <a:off x="3878820" y="6778115"/>
            <a:ext cx="5847008" cy="292333"/>
          </a:xfrm>
          <a:prstGeom prst="rect">
            <a:avLst/>
          </a:prstGeom>
          <a:noFill/>
        </p:spPr>
        <p:txBody>
          <a:bodyPr wrap="none" lIns="91388" tIns="45693" rIns="91388" bIns="45693" rtlCol="0">
            <a:spAutoFit/>
          </a:bodyPr>
          <a:lstStyle/>
          <a:p>
            <a:pPr algn="ctr" defTabSz="913874"/>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sym typeface="Wingdings" panose="05000000000000000000" pitchFamily="2" charset="2"/>
              </a:rPr>
              <a:t>JAROSLAV K</a:t>
            </a:r>
            <a:r>
              <a:rPr lang="cs-CZ" sz="1300" dirty="0">
                <a:solidFill>
                  <a:srgbClr val="EB6B18"/>
                </a:solidFill>
                <a:latin typeface="Myriad Pro" panose="020B0503030403020204" pitchFamily="34" charset="0"/>
                <a:sym typeface="Wingdings" panose="05000000000000000000" pitchFamily="2" charset="2"/>
              </a:rPr>
              <a:t>ŘIVÁNEK</a:t>
            </a:r>
            <a:r>
              <a:rPr lang="en-US" sz="1300" dirty="0">
                <a:solidFill>
                  <a:srgbClr val="EB6B18"/>
                </a:solidFill>
                <a:latin typeface="Myriad Pro" panose="020B0503030403020204" pitchFamily="34" charset="0"/>
                <a:sym typeface="Wingdings" panose="05000000000000000000" pitchFamily="2" charset="2"/>
              </a:rPr>
              <a:t>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cs-CZ" sz="1300" dirty="0" err="1">
                <a:solidFill>
                  <a:srgbClr val="EB6B18"/>
                </a:solidFill>
                <a:latin typeface="Myriad Pro" panose="020B0503030403020204" pitchFamily="34" charset="0"/>
              </a:rPr>
              <a:t>jaroslav.krivanek</a:t>
            </a:r>
            <a:r>
              <a:rPr lang="en-US" sz="1300" dirty="0">
                <a:solidFill>
                  <a:srgbClr val="EB6B18"/>
                </a:solidFill>
                <a:latin typeface="Myriad Pro" panose="020B0503030403020204" pitchFamily="34" charset="0"/>
              </a:rPr>
              <a:t>@mff.cuni.cz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cgg.mff.cuni.cz/~</a:t>
            </a:r>
            <a:r>
              <a:rPr lang="en-US" sz="1300" dirty="0" err="1">
                <a:solidFill>
                  <a:srgbClr val="EB6B18"/>
                </a:solidFill>
                <a:latin typeface="Myriad Pro" panose="020B0503030403020204" pitchFamily="34" charset="0"/>
              </a:rPr>
              <a:t>jaroslav</a:t>
            </a:r>
            <a:r>
              <a:rPr lang="cs-CZ"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7"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20847862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CZ,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 y="2"/>
            <a:ext cx="10690687" cy="7344834"/>
          </a:xfrm>
          <a:prstGeom prst="rect">
            <a:avLst/>
          </a:prstGeom>
        </p:spPr>
      </p:pic>
      <p:sp>
        <p:nvSpPr>
          <p:cNvPr id="2" name="Nadpis 1"/>
          <p:cNvSpPr>
            <a:spLocks noGrp="1"/>
          </p:cNvSpPr>
          <p:nvPr>
            <p:ph type="ctrTitle" hasCustomPrompt="1"/>
          </p:nvPr>
        </p:nvSpPr>
        <p:spPr>
          <a:xfrm>
            <a:off x="539194" y="2370116"/>
            <a:ext cx="9753444" cy="2631887"/>
          </a:xfrm>
        </p:spPr>
        <p:txBody>
          <a:bodyPr anchor="b">
            <a:normAutofit/>
          </a:bodyPr>
          <a:lstStyle>
            <a:lvl1pPr algn="l">
              <a:defRPr sz="43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3487934" y="6786565"/>
            <a:ext cx="6342978" cy="492388"/>
          </a:xfrm>
          <a:prstGeom prst="rect">
            <a:avLst/>
          </a:prstGeom>
          <a:noFill/>
        </p:spPr>
        <p:txBody>
          <a:bodyPr wrap="none" lIns="91388" tIns="45693" rIns="91388" bIns="45693" rtlCol="0">
            <a:spAutoFit/>
          </a:bodyPr>
          <a:lstStyle/>
          <a:p>
            <a:pPr algn="ctr" defTabSz="913874"/>
            <a:r>
              <a:rPr lang="cs-CZ" sz="800">
                <a:solidFill>
                  <a:srgbClr val="EB6B18"/>
                </a:solidFill>
                <a:latin typeface="Myriad Pro" panose="020B0503030403020204" pitchFamily="34" charset="0"/>
                <a:sym typeface="Wingdings" panose="05000000000000000000" pitchFamily="2" charset="2"/>
              </a:rPr>
              <a:t> </a:t>
            </a:r>
            <a:r>
              <a:rPr lang="en-US" sz="1300">
                <a:solidFill>
                  <a:srgbClr val="671F72"/>
                </a:solidFill>
                <a:latin typeface="Myriad Pro" panose="020B0503030403020204" pitchFamily="34" charset="0"/>
              </a:rPr>
              <a:t>Skupina po</a:t>
            </a:r>
            <a:r>
              <a:rPr lang="sk-SK" sz="1300">
                <a:solidFill>
                  <a:srgbClr val="671F72"/>
                </a:solidFill>
                <a:latin typeface="Myriad Pro" panose="020B0503030403020204" pitchFamily="34" charset="0"/>
              </a:rPr>
              <a:t>čítačové grafiky </a:t>
            </a:r>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Matematicko-fyzikální </a:t>
            </a:r>
            <a:r>
              <a:rPr lang="cs-CZ" sz="1300" dirty="0">
                <a:solidFill>
                  <a:srgbClr val="671F72"/>
                </a:solidFill>
                <a:latin typeface="Myriad Pro" panose="020B0503030403020204" pitchFamily="34" charset="0"/>
              </a:rPr>
              <a:t>fakulta </a:t>
            </a:r>
            <a:r>
              <a:rPr lang="cs-CZ" sz="600" dirty="0">
                <a:solidFill>
                  <a:srgbClr val="EB6B18"/>
                </a:solidFill>
                <a:latin typeface="Myriad Pro" panose="020B0503030403020204" pitchFamily="34" charset="0"/>
                <a:sym typeface="Wingdings" panose="05000000000000000000" pitchFamily="2" charset="2"/>
              </a:rPr>
              <a:t></a:t>
            </a:r>
            <a:r>
              <a:rPr lang="cs-CZ" sz="1300" dirty="0">
                <a:solidFill>
                  <a:srgbClr val="671F72"/>
                </a:solidFill>
                <a:latin typeface="Myriad Pro" panose="020B0503030403020204" pitchFamily="34" charset="0"/>
              </a:rPr>
              <a:t> </a:t>
            </a:r>
            <a:r>
              <a:rPr lang="cs-CZ" sz="1300">
                <a:solidFill>
                  <a:srgbClr val="671F72"/>
                </a:solidFill>
                <a:latin typeface="Myriad Pro" panose="020B0503030403020204" pitchFamily="34" charset="0"/>
              </a:rPr>
              <a:t>Univerzita Karlova v Praze </a:t>
            </a:r>
            <a:r>
              <a:rPr lang="cs-CZ" sz="800">
                <a:solidFill>
                  <a:srgbClr val="EB6B18"/>
                </a:solidFill>
                <a:latin typeface="Myriad Pro" panose="020B0503030403020204" pitchFamily="34" charset="0"/>
                <a:sym typeface="Wingdings" panose="05000000000000000000" pitchFamily="2" charset="2"/>
              </a:rPr>
              <a:t></a:t>
            </a:r>
          </a:p>
          <a:p>
            <a:pPr algn="ctr" defTabSz="913874"/>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Malostranské </a:t>
            </a:r>
            <a:r>
              <a:rPr lang="cs-CZ" sz="1300" dirty="0">
                <a:solidFill>
                  <a:srgbClr val="671F72"/>
                </a:solidFill>
                <a:latin typeface="Myriad Pro" panose="020B0503030403020204" pitchFamily="34" charset="0"/>
              </a:rPr>
              <a:t>nám. 25 </a:t>
            </a:r>
            <a:r>
              <a:rPr lang="cs-CZ" sz="800" dirty="0">
                <a:solidFill>
                  <a:srgbClr val="EB6B18"/>
                </a:solidFill>
                <a:latin typeface="Myriad Pro" panose="020B0503030403020204" pitchFamily="34" charset="0"/>
                <a:sym typeface="Wingdings" panose="05000000000000000000" pitchFamily="2" charset="2"/>
              </a:rPr>
              <a:t></a:t>
            </a:r>
            <a:r>
              <a:rPr lang="cs-CZ" sz="1300" dirty="0">
                <a:solidFill>
                  <a:srgbClr val="671F72"/>
                </a:solidFill>
                <a:latin typeface="Myriad Pro" panose="020B0503030403020204" pitchFamily="34" charset="0"/>
              </a:rPr>
              <a:t> 118 00 Praha 1, </a:t>
            </a:r>
            <a:r>
              <a:rPr lang="cs-CZ" sz="1300">
                <a:solidFill>
                  <a:srgbClr val="671F72"/>
                </a:solidFill>
                <a:latin typeface="Myriad Pro" panose="020B0503030403020204" pitchFamily="34" charset="0"/>
              </a:rPr>
              <a:t>Česká republika </a:t>
            </a:r>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www.mff.cuni.cz </a:t>
            </a:r>
            <a:r>
              <a:rPr lang="cs-CZ" sz="80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Tree>
    <p:extLst>
      <p:ext uri="{BB962C8B-B14F-4D97-AF65-F5344CB8AC3E}">
        <p14:creationId xmlns:p14="http://schemas.microsoft.com/office/powerpoint/2010/main" val="3015074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Slide (CZ,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6" y="2"/>
            <a:ext cx="10690687" cy="7344834"/>
          </a:xfrm>
          <a:prstGeom prst="rect">
            <a:avLst/>
          </a:prstGeom>
        </p:spPr>
      </p:pic>
      <p:sp>
        <p:nvSpPr>
          <p:cNvPr id="2" name="Nadpis 1"/>
          <p:cNvSpPr>
            <a:spLocks noGrp="1"/>
          </p:cNvSpPr>
          <p:nvPr>
            <p:ph type="ctrTitle" hasCustomPrompt="1"/>
          </p:nvPr>
        </p:nvSpPr>
        <p:spPr>
          <a:xfrm>
            <a:off x="539194"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ovéPole 7"/>
          <p:cNvSpPr txBox="1"/>
          <p:nvPr userDrawn="1"/>
        </p:nvSpPr>
        <p:spPr>
          <a:xfrm>
            <a:off x="3487939" y="6786565"/>
            <a:ext cx="6342978" cy="492388"/>
          </a:xfrm>
          <a:prstGeom prst="rect">
            <a:avLst/>
          </a:prstGeom>
          <a:noFill/>
        </p:spPr>
        <p:txBody>
          <a:bodyPr wrap="none" lIns="91388" tIns="45693" rIns="91388" bIns="45693" rtlCol="0">
            <a:spAutoFit/>
          </a:bodyPr>
          <a:lstStyle/>
          <a:p>
            <a:pPr algn="ctr" defTabSz="913874"/>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en-US" sz="1300">
                <a:solidFill>
                  <a:srgbClr val="EB6B18"/>
                </a:solidFill>
                <a:latin typeface="Myriad Pro" panose="020B0503030403020204" pitchFamily="34" charset="0"/>
              </a:rPr>
              <a:t>Skupina po</a:t>
            </a:r>
            <a:r>
              <a:rPr lang="sk-SK" sz="1300">
                <a:solidFill>
                  <a:srgbClr val="EB6B18"/>
                </a:solidFill>
                <a:latin typeface="Myriad Pro" panose="020B0503030403020204" pitchFamily="34" charset="0"/>
              </a:rPr>
              <a:t>čítačové grafiky </a:t>
            </a:r>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Matematicko-fyzikální fakulta </a:t>
            </a:r>
            <a:r>
              <a:rPr lang="cs-CZ" sz="600">
                <a:solidFill>
                  <a:srgbClr val="671F72"/>
                </a:solidFill>
                <a:latin typeface="Myriad Pro" panose="020B0503030403020204" pitchFamily="34" charset="0"/>
                <a:sym typeface="Wingdings" panose="05000000000000000000" pitchFamily="2" charset="2"/>
              </a:rPr>
              <a:t></a:t>
            </a:r>
            <a:r>
              <a:rPr lang="cs-CZ" sz="1300">
                <a:solidFill>
                  <a:srgbClr val="EB6B18"/>
                </a:solidFill>
                <a:latin typeface="Myriad Pro" panose="020B0503030403020204" pitchFamily="34" charset="0"/>
              </a:rPr>
              <a:t> Univerzita Karlova v Praze </a:t>
            </a:r>
            <a:r>
              <a:rPr lang="cs-CZ" sz="800">
                <a:solidFill>
                  <a:srgbClr val="671F72"/>
                </a:solidFill>
                <a:latin typeface="Myriad Pro" panose="020B0503030403020204" pitchFamily="34" charset="0"/>
                <a:sym typeface="Wingdings" panose="05000000000000000000" pitchFamily="2" charset="2"/>
              </a:rPr>
              <a:t></a:t>
            </a:r>
            <a:endParaRPr lang="cs-CZ" sz="800">
              <a:solidFill>
                <a:srgbClr val="EB6B18"/>
              </a:solidFill>
              <a:latin typeface="Myriad Pro" panose="020B0503030403020204" pitchFamily="34" charset="0"/>
              <a:sym typeface="Wingdings" panose="05000000000000000000" pitchFamily="2" charset="2"/>
            </a:endParaRPr>
          </a:p>
          <a:p>
            <a:pPr algn="ctr" defTabSz="913874"/>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Malostranské nám. 25 </a:t>
            </a:r>
            <a:r>
              <a:rPr lang="cs-CZ" sz="800">
                <a:solidFill>
                  <a:srgbClr val="671F72"/>
                </a:solidFill>
                <a:latin typeface="Myriad Pro" panose="020B0503030403020204" pitchFamily="34" charset="0"/>
                <a:sym typeface="Wingdings" panose="05000000000000000000" pitchFamily="2" charset="2"/>
              </a:rPr>
              <a:t></a:t>
            </a:r>
            <a:r>
              <a:rPr lang="cs-CZ" sz="1300">
                <a:solidFill>
                  <a:srgbClr val="EB6B18"/>
                </a:solidFill>
                <a:latin typeface="Myriad Pro" panose="020B0503030403020204" pitchFamily="34" charset="0"/>
              </a:rPr>
              <a:t> 118 00 Praha 1, Česká republika </a:t>
            </a:r>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www.mff.cuni.cz </a:t>
            </a:r>
            <a:r>
              <a:rPr lang="cs-CZ" sz="80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11"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28990294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Section Title (violet)">
    <p:spTree>
      <p:nvGrpSpPr>
        <p:cNvPr id="1" name=""/>
        <p:cNvGrpSpPr/>
        <p:nvPr/>
      </p:nvGrpSpPr>
      <p:grpSpPr>
        <a:xfrm>
          <a:off x="0" y="0"/>
          <a:ext cx="0" cy="0"/>
          <a:chOff x="0" y="0"/>
          <a:chExt cx="0" cy="0"/>
        </a:xfrm>
      </p:grpSpPr>
      <p:pic>
        <p:nvPicPr>
          <p:cNvPr id="10" name="Obrázek 4"/>
          <p:cNvPicPr>
            <a:picLocks noChangeAspect="1"/>
          </p:cNvPicPr>
          <p:nvPr userDrawn="1"/>
        </p:nvPicPr>
        <p:blipFill rotWithShape="1">
          <a:blip r:embed="rId2" cstate="print">
            <a:extLst>
              <a:ext uri="{28A0092B-C50C-407E-A947-70E740481C1C}">
                <a14:useLocalDpi xmlns:a14="http://schemas.microsoft.com/office/drawing/2010/main"/>
              </a:ext>
            </a:extLst>
          </a:blip>
          <a:srcRect t="35172" b="27803"/>
          <a:stretch/>
        </p:blipFill>
        <p:spPr>
          <a:xfrm>
            <a:off x="1325" y="13"/>
            <a:ext cx="10690687" cy="2719387"/>
          </a:xfrm>
          <a:prstGeom prst="rect">
            <a:avLst/>
          </a:prstGeom>
        </p:spPr>
      </p:pic>
      <p:sp>
        <p:nvSpPr>
          <p:cNvPr id="8" name="Obdélník 7"/>
          <p:cNvSpPr/>
          <p:nvPr userDrawn="1"/>
        </p:nvSpPr>
        <p:spPr>
          <a:xfrm>
            <a:off x="0" y="899441"/>
            <a:ext cx="10692000" cy="6274577"/>
          </a:xfrm>
          <a:prstGeom prst="rect">
            <a:avLst/>
          </a:prstGeom>
          <a:gradFill>
            <a:gsLst>
              <a:gs pos="0">
                <a:schemeClr val="accent1">
                  <a:alpha val="1000"/>
                </a:schemeClr>
              </a:gs>
              <a:gs pos="2600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3" rIns="91388" bIns="45693" rtlCol="0" anchor="ctr"/>
          <a:lstStyle/>
          <a:p>
            <a:pPr algn="ctr" defTabSz="913874"/>
            <a:endParaRPr lang="cs-CZ">
              <a:solidFill>
                <a:prstClr val="white"/>
              </a:solidFill>
            </a:endParaRPr>
          </a:p>
        </p:txBody>
      </p:sp>
      <p:sp>
        <p:nvSpPr>
          <p:cNvPr id="2" name="Nadpis 1"/>
          <p:cNvSpPr>
            <a:spLocks noGrp="1"/>
          </p:cNvSpPr>
          <p:nvPr>
            <p:ph type="ctrTitle" hasCustomPrompt="1"/>
          </p:nvPr>
        </p:nvSpPr>
        <p:spPr>
          <a:xfrm>
            <a:off x="913219" y="3238533"/>
            <a:ext cx="8668939" cy="1714270"/>
          </a:xfrm>
        </p:spPr>
        <p:txBody>
          <a:bodyPr anchor="ctr">
            <a:normAutofit/>
          </a:bodyPr>
          <a:lstStyle>
            <a:lvl1pPr algn="l">
              <a:defRPr sz="29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41" y="5079939"/>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sp>
        <p:nvSpPr>
          <p:cNvPr id="9"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3721593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1_Section Title (violet)">
    <p:spTree>
      <p:nvGrpSpPr>
        <p:cNvPr id="1" name=""/>
        <p:cNvGrpSpPr/>
        <p:nvPr/>
      </p:nvGrpSpPr>
      <p:grpSpPr>
        <a:xfrm>
          <a:off x="0" y="0"/>
          <a:ext cx="0" cy="0"/>
          <a:chOff x="0" y="0"/>
          <a:chExt cx="0" cy="0"/>
        </a:xfrm>
      </p:grpSpPr>
      <p:pic>
        <p:nvPicPr>
          <p:cNvPr id="13" name="Obrázek 3"/>
          <p:cNvPicPr>
            <a:picLocks noChangeAspect="1"/>
          </p:cNvPicPr>
          <p:nvPr userDrawn="1"/>
        </p:nvPicPr>
        <p:blipFill rotWithShape="1">
          <a:blip r:embed="rId2" cstate="print">
            <a:extLst>
              <a:ext uri="{28A0092B-C50C-407E-A947-70E740481C1C}">
                <a14:useLocalDpi xmlns:a14="http://schemas.microsoft.com/office/drawing/2010/main"/>
              </a:ext>
            </a:extLst>
          </a:blip>
          <a:srcRect t="29761" b="18387"/>
          <a:stretch/>
        </p:blipFill>
        <p:spPr>
          <a:xfrm>
            <a:off x="1325" y="11"/>
            <a:ext cx="10690687" cy="3808461"/>
          </a:xfrm>
          <a:prstGeom prst="rect">
            <a:avLst/>
          </a:prstGeom>
        </p:spPr>
      </p:pic>
      <p:sp>
        <p:nvSpPr>
          <p:cNvPr id="11" name="Obdélník 7"/>
          <p:cNvSpPr/>
          <p:nvPr userDrawn="1"/>
        </p:nvSpPr>
        <p:spPr>
          <a:xfrm>
            <a:off x="0" y="899442"/>
            <a:ext cx="10692000" cy="6293625"/>
          </a:xfrm>
          <a:prstGeom prst="rect">
            <a:avLst/>
          </a:prstGeom>
          <a:gradFill>
            <a:gsLst>
              <a:gs pos="0">
                <a:schemeClr val="accent2">
                  <a:alpha val="0"/>
                </a:schemeClr>
              </a:gs>
              <a:gs pos="26000">
                <a:schemeClr val="accent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3" rIns="91388" bIns="45693" rtlCol="0" anchor="ctr"/>
          <a:lstStyle/>
          <a:p>
            <a:pPr algn="ctr" defTabSz="913874"/>
            <a:endParaRPr lang="cs-CZ">
              <a:solidFill>
                <a:srgbClr val="EB6B18"/>
              </a:solidFill>
            </a:endParaRPr>
          </a:p>
        </p:txBody>
      </p:sp>
      <p:sp>
        <p:nvSpPr>
          <p:cNvPr id="2" name="Nadpis 1"/>
          <p:cNvSpPr>
            <a:spLocks noGrp="1"/>
          </p:cNvSpPr>
          <p:nvPr>
            <p:ph type="ctrTitle" hasCustomPrompt="1"/>
          </p:nvPr>
        </p:nvSpPr>
        <p:spPr>
          <a:xfrm>
            <a:off x="913219" y="3238533"/>
            <a:ext cx="8668939" cy="1714270"/>
          </a:xfrm>
        </p:spPr>
        <p:txBody>
          <a:bodyPr anchor="ctr">
            <a:normAutofit/>
          </a:bodyPr>
          <a:lstStyle>
            <a:lvl1pPr algn="l">
              <a:defRPr sz="29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41" y="5079939"/>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sp>
        <p:nvSpPr>
          <p:cNvPr id="9"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rgbClr val="EB6B18"/>
                </a:solidFill>
                <a:latin typeface="Arial" panose="020B0604020202020204" pitchFamily="34" charset="0"/>
                <a:cs typeface="Arial" panose="020B0604020202020204" pitchFamily="34" charset="0"/>
              </a:defRPr>
            </a:lvl1pPr>
          </a:lstStyle>
          <a:p>
            <a:r>
              <a:rPr lang="en-US"/>
              <a:t>Intro to computer graphics (NPGR003) - JAROSLAV KŘIVÁNEK</a:t>
            </a:r>
            <a:endParaRPr lang="cs-CZ" dirty="0"/>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8873082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asic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6" name="Zástupný symbol pro číslo snímku 5"/>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a:t>
            </a:fld>
            <a:endParaRPr lang="cs-CZ" dirty="0">
              <a:solidFill>
                <a:prstClr val="black"/>
              </a:solidFill>
            </a:endParaRPr>
          </a:p>
        </p:txBody>
      </p:sp>
      <p:sp>
        <p:nvSpPr>
          <p:cNvPr id="7"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sp>
        <p:nvSpPr>
          <p:cNvPr id="8" name="Zástupný symbol pro obsah 2"/>
          <p:cNvSpPr>
            <a:spLocks noGrp="1"/>
          </p:cNvSpPr>
          <p:nvPr>
            <p:ph idx="1" hasCustomPrompt="1"/>
          </p:nvPr>
        </p:nvSpPr>
        <p:spPr>
          <a:xfrm>
            <a:off x="852488" y="1585920"/>
            <a:ext cx="8966028" cy="5099480"/>
          </a:xfrm>
        </p:spPr>
        <p:txBody>
          <a:bodyPr/>
          <a:lstStyle/>
          <a:p>
            <a:pPr lvl="0"/>
            <a:r>
              <a:rPr lang="en-US"/>
              <a:t>Bulletted list</a:t>
            </a:r>
          </a:p>
          <a:p>
            <a:pPr lvl="1"/>
            <a:r>
              <a:rPr lang="en-US"/>
              <a:t>Level Two</a:t>
            </a:r>
          </a:p>
          <a:p>
            <a:pPr lvl="2"/>
            <a:r>
              <a:rPr lang="en-US"/>
              <a:t>Level Three</a:t>
            </a:r>
            <a:endParaRPr lang="cs-CZ" dirty="0"/>
          </a:p>
        </p:txBody>
      </p:sp>
      <p:pic>
        <p:nvPicPr>
          <p:cNvPr id="10"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8174604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asic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solidFill>
                  <a:prstClr val="white"/>
                </a:solidFill>
              </a:rPr>
              <a:t>Intro to computer graphics (NPGR003) - JAROSLAV KŘIVÁNEK</a:t>
            </a:r>
            <a:endParaRPr lang="cs-CZ" dirty="0">
              <a:solidFill>
                <a:prstClr val="white"/>
              </a:solidFill>
            </a:endParaRPr>
          </a:p>
        </p:txBody>
      </p:sp>
      <p:sp>
        <p:nvSpPr>
          <p:cNvPr id="6" name="Zástupný symbol pro číslo snímku 5"/>
          <p:cNvSpPr>
            <a:spLocks noGrp="1"/>
          </p:cNvSpPr>
          <p:nvPr>
            <p:ph type="sldNum" sz="quarter" idx="12"/>
          </p:nvPr>
        </p:nvSpPr>
        <p:spPr>
          <a:xfrm>
            <a:off x="9950298" y="7197336"/>
            <a:ext cx="398338" cy="362034"/>
          </a:xfrm>
        </p:spPr>
        <p:txBody>
          <a:bodyPr/>
          <a:lstStyle>
            <a:lvl1pPr>
              <a:defRPr>
                <a:solidFill>
                  <a:schemeClr val="bg1"/>
                </a:solidFill>
              </a:defRPr>
            </a:lvl1pPr>
          </a:lstStyle>
          <a:p>
            <a:fld id="{7B6CC4D6-176D-4020-9484-FACE48CDBCFB}" type="slidenum">
              <a:rPr lang="cs-CZ" smtClean="0">
                <a:solidFill>
                  <a:prstClr val="white"/>
                </a:solidFill>
              </a:rPr>
              <a:pPr/>
              <a:t>‹#›</a:t>
            </a:fld>
            <a:endParaRPr lang="cs-CZ" dirty="0">
              <a:solidFill>
                <a:prstClr val="white"/>
              </a:solidFill>
            </a:endParaRPr>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Zástupný symbol pro obsah 2"/>
          <p:cNvSpPr>
            <a:spLocks noGrp="1"/>
          </p:cNvSpPr>
          <p:nvPr>
            <p:ph idx="1" hasCustomPrompt="1"/>
          </p:nvPr>
        </p:nvSpPr>
        <p:spPr>
          <a:xfrm>
            <a:off x="852488" y="1585920"/>
            <a:ext cx="8966028" cy="5099480"/>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Bulletted list</a:t>
            </a:r>
          </a:p>
          <a:p>
            <a:pPr lvl="1"/>
            <a:r>
              <a:rPr lang="en-US"/>
              <a:t>Level Two</a:t>
            </a:r>
          </a:p>
          <a:p>
            <a:pPr lvl="2"/>
            <a:r>
              <a:rPr lang="en-US"/>
              <a:t>Level Three</a:t>
            </a:r>
            <a:endParaRPr lang="cs-CZ" dirty="0"/>
          </a:p>
        </p:txBody>
      </p:sp>
      <p:pic>
        <p:nvPicPr>
          <p:cNvPr id="7"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7445996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a:p>
        </p:txBody>
      </p:sp>
      <p:sp>
        <p:nvSpPr>
          <p:cNvPr id="6" name="Zástupný symbol pro číslo snímku 5"/>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a:t>
            </a:fld>
            <a:endParaRPr lang="cs-CZ" dirty="0">
              <a:solidFill>
                <a:prstClr val="black"/>
              </a:solidFill>
            </a:endParaRPr>
          </a:p>
        </p:txBody>
      </p:sp>
      <p:sp>
        <p:nvSpPr>
          <p:cNvPr id="7" name="Zástupný symbol pro obsah 6"/>
          <p:cNvSpPr>
            <a:spLocks noGrp="1"/>
          </p:cNvSpPr>
          <p:nvPr>
            <p:ph sz="quarter" idx="13" hasCustomPrompt="1"/>
          </p:nvPr>
        </p:nvSpPr>
        <p:spPr>
          <a:xfrm>
            <a:off x="563063" y="1216198"/>
            <a:ext cx="9544895" cy="5734145"/>
          </a:xfrm>
        </p:spPr>
        <p:txBody>
          <a:bodyPr/>
          <a:lstStyle>
            <a:lvl1pPr marL="0" indent="0">
              <a:buNone/>
              <a:defRPr sz="2400" b="1"/>
            </a:lvl1pPr>
            <a:lvl2pPr marL="0" indent="0">
              <a:buNone/>
              <a:defRPr u="sng"/>
            </a:lvl2pPr>
            <a:lvl3pPr marL="0" indent="0">
              <a:buNone/>
              <a:defRPr sz="2400"/>
            </a:lvl3pPr>
            <a:lvl4pPr marL="269719" indent="-269719">
              <a:defRPr/>
            </a:lvl4pPr>
            <a:lvl5pPr marL="536264" indent="-266545">
              <a:defRPr/>
            </a:lvl5pPr>
          </a:lstStyle>
          <a:p>
            <a:pPr lvl="0"/>
            <a:r>
              <a:rPr lang="en-US" dirty="0"/>
              <a:t>Paragraph</a:t>
            </a:r>
          </a:p>
          <a:p>
            <a:pPr lvl="1"/>
            <a:r>
              <a:rPr lang="en-US" dirty="0"/>
              <a:t>Sub-paragraph</a:t>
            </a:r>
          </a:p>
          <a:p>
            <a:pPr lvl="2"/>
            <a:r>
              <a:rPr lang="en-US" dirty="0"/>
              <a:t>Text</a:t>
            </a:r>
            <a:endParaRPr lang="cs-CZ" dirty="0"/>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1024748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solidFill>
                  <a:prstClr val="white"/>
                </a:solidFill>
              </a:rPr>
              <a:t>Intro to computer graphics (NPGR003) - JAROSLAV KŘIVÁNEK</a:t>
            </a:r>
            <a:endParaRPr lang="cs-CZ" dirty="0">
              <a:solidFill>
                <a:prstClr val="white"/>
              </a:solidFill>
            </a:endParaRPr>
          </a:p>
        </p:txBody>
      </p:sp>
      <p:sp>
        <p:nvSpPr>
          <p:cNvPr id="6" name="Zástupný symbol pro číslo snímku 5"/>
          <p:cNvSpPr>
            <a:spLocks noGrp="1"/>
          </p:cNvSpPr>
          <p:nvPr>
            <p:ph type="sldNum" sz="quarter" idx="12"/>
          </p:nvPr>
        </p:nvSpPr>
        <p:spPr>
          <a:xfrm>
            <a:off x="9950298" y="7197336"/>
            <a:ext cx="398338" cy="362034"/>
          </a:xfrm>
        </p:spPr>
        <p:txBody>
          <a:bodyPr/>
          <a:lstStyle>
            <a:lvl1pPr>
              <a:defRPr>
                <a:solidFill>
                  <a:schemeClr val="bg1"/>
                </a:solidFill>
              </a:defRPr>
            </a:lvl1pPr>
          </a:lstStyle>
          <a:p>
            <a:fld id="{7B6CC4D6-176D-4020-9484-FACE48CDBCFB}" type="slidenum">
              <a:rPr lang="cs-CZ" smtClean="0">
                <a:solidFill>
                  <a:prstClr val="white"/>
                </a:solidFill>
              </a:rPr>
              <a:pPr/>
              <a:t>‹#›</a:t>
            </a:fld>
            <a:endParaRPr lang="cs-CZ" dirty="0">
              <a:solidFill>
                <a:prstClr val="white"/>
              </a:solidFill>
            </a:endParaRPr>
          </a:p>
        </p:txBody>
      </p:sp>
      <p:sp>
        <p:nvSpPr>
          <p:cNvPr id="7" name="Zástupný symbol pro obsah 6"/>
          <p:cNvSpPr>
            <a:spLocks noGrp="1"/>
          </p:cNvSpPr>
          <p:nvPr>
            <p:ph sz="quarter" idx="13" hasCustomPrompt="1"/>
          </p:nvPr>
        </p:nvSpPr>
        <p:spPr>
          <a:xfrm>
            <a:off x="563063" y="1216198"/>
            <a:ext cx="9544895" cy="5734145"/>
          </a:xfrm>
        </p:spPr>
        <p:txBody>
          <a:bodyPr>
            <a:normAutofit/>
          </a:bodyPr>
          <a:lstStyle>
            <a:lvl1pPr marL="0" indent="0">
              <a:buNone/>
              <a:defRPr sz="2400" b="1">
                <a:solidFill>
                  <a:schemeClr val="bg1"/>
                </a:solidFill>
              </a:defRPr>
            </a:lvl1pPr>
            <a:lvl2pPr marL="0" indent="0">
              <a:buNone/>
              <a:defRPr sz="2400" u="sng">
                <a:solidFill>
                  <a:schemeClr val="bg1"/>
                </a:solidFill>
              </a:defRPr>
            </a:lvl2pPr>
            <a:lvl3pPr marL="0" indent="0">
              <a:buNone/>
              <a:defRPr sz="2400">
                <a:solidFill>
                  <a:schemeClr val="bg1"/>
                </a:solidFill>
              </a:defRPr>
            </a:lvl3pPr>
            <a:lvl4pPr marL="269719" indent="-269719">
              <a:defRPr>
                <a:solidFill>
                  <a:schemeClr val="bg1"/>
                </a:solidFill>
              </a:defRPr>
            </a:lvl4pPr>
            <a:lvl5pPr marL="536264" indent="-266545">
              <a:defRPr>
                <a:solidFill>
                  <a:schemeClr val="bg1"/>
                </a:solidFill>
              </a:defRPr>
            </a:lvl5pPr>
          </a:lstStyle>
          <a:p>
            <a:pPr lvl="0"/>
            <a:r>
              <a:rPr lang="en-US"/>
              <a:t>Paragraph</a:t>
            </a:r>
          </a:p>
          <a:p>
            <a:pPr lvl="1"/>
            <a:r>
              <a:rPr lang="en-US"/>
              <a:t>Sub-paragraph</a:t>
            </a:r>
          </a:p>
          <a:p>
            <a:pPr lvl="2"/>
            <a:r>
              <a:rPr lang="en-US"/>
              <a:t>Text</a:t>
            </a:r>
            <a:endParaRPr lang="cs-CZ" dirty="0"/>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4097870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ouble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3"/>
            <a:ext cx="4716028" cy="5734144"/>
          </a:xfrm>
        </p:spPr>
        <p:txBody>
          <a:bodyPr/>
          <a:lstStyle/>
          <a:p>
            <a:pPr lvl="0"/>
            <a:r>
              <a:rPr lang="en-US"/>
              <a:t>Bulletted list</a:t>
            </a:r>
          </a:p>
          <a:p>
            <a:pPr lvl="1"/>
            <a:r>
              <a:rPr lang="en-US"/>
              <a:t>Level Two</a:t>
            </a:r>
          </a:p>
          <a:p>
            <a:pPr lvl="2"/>
            <a:r>
              <a:rPr lang="en-US"/>
              <a:t>Level Three</a:t>
            </a:r>
            <a:endParaRPr lang="cs-CZ" dirty="0"/>
          </a:p>
        </p:txBody>
      </p:sp>
      <p:sp>
        <p:nvSpPr>
          <p:cNvPr id="4" name="Zástupný symbol pro obsah 3"/>
          <p:cNvSpPr>
            <a:spLocks noGrp="1"/>
          </p:cNvSpPr>
          <p:nvPr>
            <p:ph sz="half" idx="2" hasCustomPrompt="1"/>
          </p:nvPr>
        </p:nvSpPr>
        <p:spPr>
          <a:xfrm>
            <a:off x="5412730" y="1216193"/>
            <a:ext cx="4695219" cy="5734144"/>
          </a:xfrm>
        </p:spPr>
        <p:txBody>
          <a:bodyPr/>
          <a:lstStyle/>
          <a:p>
            <a:pPr lvl="0"/>
            <a:r>
              <a:rPr lang="en-US"/>
              <a:t>Bulletted list</a:t>
            </a:r>
          </a:p>
          <a:p>
            <a:pPr lvl="1"/>
            <a:r>
              <a:rPr lang="en-US"/>
              <a:t>Level Two</a:t>
            </a:r>
          </a:p>
          <a:p>
            <a:pPr lvl="2"/>
            <a:r>
              <a:rPr lang="en-US"/>
              <a:t>Level Three</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t>‹#›</a:t>
            </a:fld>
            <a:endParaRPr lang="cs-CZ"/>
          </a:p>
        </p:txBody>
      </p:sp>
      <p:sp>
        <p:nvSpPr>
          <p:cNvPr id="8" name="Zástupný symbol pro zápatí 4"/>
          <p:cNvSpPr>
            <a:spLocks noGrp="1"/>
          </p:cNvSpPr>
          <p:nvPr>
            <p:ph type="ftr" sz="quarter" idx="3"/>
          </p:nvPr>
        </p:nvSpPr>
        <p:spPr>
          <a:xfrm>
            <a:off x="563055" y="7197334"/>
            <a:ext cx="9049406" cy="362034"/>
          </a:xfrm>
          <a:prstGeom prst="rect">
            <a:avLst/>
          </a:prstGeom>
        </p:spPr>
        <p:txBody>
          <a:bodyPr vert="horz" lIns="0" tIns="0" rIns="0" bIns="0" rtlCol="0" anchor="ctr"/>
          <a:lstStyle>
            <a:lvl1pPr algn="l">
              <a:defRPr sz="700" b="0" i="0" cap="all" baseline="0">
                <a:solidFill>
                  <a:schemeClr val="accent1"/>
                </a:solidFill>
                <a:latin typeface="Arial" panose="020B0604020202020204" pitchFamily="34" charset="0"/>
                <a:cs typeface="Arial" panose="020B0604020202020204" pitchFamily="34" charset="0"/>
              </a:defRPr>
            </a:lvl1pPr>
          </a:lstStyle>
          <a:p>
            <a:r>
              <a:rPr lang="en-US"/>
              <a:t>From nuclear reactors to pretty pictures and attractive 3D prints  /  JAROSLAV KŘIVÁNEK</a:t>
            </a:r>
            <a:endParaRPr lang="cs-CZ" dirty="0"/>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10300721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ouble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8"/>
            <a:ext cx="4716028" cy="5734145"/>
          </a:xfrm>
        </p:spPr>
        <p:txBody>
          <a:bodyPr/>
          <a:lstStyle/>
          <a:p>
            <a:pPr lvl="0"/>
            <a:r>
              <a:rPr lang="en-US"/>
              <a:t>Bulletted list</a:t>
            </a:r>
          </a:p>
          <a:p>
            <a:pPr lvl="1"/>
            <a:r>
              <a:rPr lang="en-US"/>
              <a:t>Level Two</a:t>
            </a:r>
          </a:p>
          <a:p>
            <a:pPr lvl="2"/>
            <a:r>
              <a:rPr lang="en-US"/>
              <a:t>Level Three</a:t>
            </a:r>
            <a:endParaRPr lang="cs-CZ" dirty="0"/>
          </a:p>
        </p:txBody>
      </p:sp>
      <p:sp>
        <p:nvSpPr>
          <p:cNvPr id="4" name="Zástupný symbol pro obsah 3"/>
          <p:cNvSpPr>
            <a:spLocks noGrp="1"/>
          </p:cNvSpPr>
          <p:nvPr>
            <p:ph sz="half" idx="2" hasCustomPrompt="1"/>
          </p:nvPr>
        </p:nvSpPr>
        <p:spPr>
          <a:xfrm>
            <a:off x="5412737" y="1216198"/>
            <a:ext cx="4695219" cy="5734145"/>
          </a:xfrm>
        </p:spPr>
        <p:txBody>
          <a:bodyPr/>
          <a:lstStyle/>
          <a:p>
            <a:pPr lvl="0"/>
            <a:r>
              <a:rPr lang="en-US"/>
              <a:t>Bulletted list</a:t>
            </a:r>
          </a:p>
          <a:p>
            <a:pPr lvl="1"/>
            <a:r>
              <a:rPr lang="en-US"/>
              <a:t>Level Two</a:t>
            </a:r>
          </a:p>
          <a:p>
            <a:pPr lvl="2"/>
            <a:r>
              <a:rPr lang="en-US"/>
              <a:t>Level Three</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730291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ouble Text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8"/>
            <a:ext cx="4716028" cy="5734145"/>
          </a:xfrm>
        </p:spPr>
        <p:txBody>
          <a:bodyPr>
            <a:normAutofit/>
          </a:bodyPr>
          <a:lstStyle>
            <a:lvl1pPr marL="0" indent="0">
              <a:buNone/>
              <a:defRPr sz="2400" b="1"/>
            </a:lvl1pPr>
            <a:lvl2pPr marL="0" indent="0">
              <a:buNone/>
              <a:defRPr sz="2400" u="sng"/>
            </a:lvl2pPr>
            <a:lvl3pPr marL="0" indent="0">
              <a:buNone/>
              <a:defRPr sz="2400"/>
            </a:lvl3pPr>
            <a:lvl4pPr marL="266545" indent="-266545">
              <a:defRPr/>
            </a:lvl4pPr>
            <a:lvl5pPr marL="537853" indent="-271308">
              <a:defRPr/>
            </a:lvl5pPr>
          </a:lstStyle>
          <a:p>
            <a:pPr lvl="0"/>
            <a:r>
              <a:rPr lang="en-US"/>
              <a:t>Paragraph</a:t>
            </a:r>
          </a:p>
          <a:p>
            <a:pPr lvl="1"/>
            <a:r>
              <a:rPr lang="en-US"/>
              <a:t>Sub-paragraph</a:t>
            </a:r>
          </a:p>
          <a:p>
            <a:pPr lvl="2"/>
            <a:r>
              <a:rPr lang="en-US"/>
              <a:t>Text</a:t>
            </a:r>
            <a:endParaRPr lang="cs-CZ" dirty="0"/>
          </a:p>
        </p:txBody>
      </p:sp>
      <p:sp>
        <p:nvSpPr>
          <p:cNvPr id="4" name="Zástupný symbol pro obsah 3"/>
          <p:cNvSpPr>
            <a:spLocks noGrp="1"/>
          </p:cNvSpPr>
          <p:nvPr>
            <p:ph sz="half" idx="2" hasCustomPrompt="1"/>
          </p:nvPr>
        </p:nvSpPr>
        <p:spPr>
          <a:xfrm>
            <a:off x="5412737" y="1216198"/>
            <a:ext cx="4695219" cy="5734145"/>
          </a:xfrm>
        </p:spPr>
        <p:txBody>
          <a:bodyPr>
            <a:normAutofit/>
          </a:bodyPr>
          <a:lstStyle>
            <a:lvl1pPr marL="0" indent="0">
              <a:buNone/>
              <a:defRPr sz="2400" b="1"/>
            </a:lvl1pPr>
            <a:lvl2pPr marL="0" indent="0">
              <a:buNone/>
              <a:defRPr sz="2400" u="sng"/>
            </a:lvl2pPr>
            <a:lvl3pPr marL="0" indent="0">
              <a:buNone/>
              <a:defRPr sz="2400"/>
            </a:lvl3pPr>
            <a:lvl4pPr marL="266545" indent="-266545">
              <a:defRPr/>
            </a:lvl4pPr>
            <a:lvl5pPr marL="537853" indent="-271308">
              <a:defRPr/>
            </a:lvl5pPr>
          </a:lstStyle>
          <a:p>
            <a:pPr lvl="0"/>
            <a:r>
              <a:rPr lang="en-US"/>
              <a:t>Paragraph</a:t>
            </a:r>
          </a:p>
          <a:p>
            <a:pPr lvl="1"/>
            <a:r>
              <a:rPr lang="en-US"/>
              <a:t>Sub-paragraph</a:t>
            </a:r>
          </a:p>
          <a:p>
            <a:pPr lvl="2"/>
            <a:r>
              <a:rPr lang="en-US"/>
              <a:t>Text</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4126099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5" name="Zástupný symbol pro číslo snímku 4"/>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6"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9268515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8973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534599" y="7034233"/>
            <a:ext cx="2494755" cy="503978"/>
          </a:xfrm>
          <a:prstGeom prst="rect">
            <a:avLst/>
          </a:prstGeom>
          <a:ln/>
        </p:spPr>
        <p:txBody>
          <a:bodyPr lIns="104228" tIns="52114" rIns="104228" bIns="52114"/>
          <a:lstStyle>
            <a:lvl1pPr>
              <a:defRPr/>
            </a:lvl1pPr>
          </a:lstStyle>
          <a:p>
            <a:pPr defTabSz="913874">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7662475" y="7034233"/>
            <a:ext cx="2494755" cy="503978"/>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640897" y="7006507"/>
            <a:ext cx="7410020" cy="503978"/>
          </a:xfrm>
          <a:prstGeom prst="rect">
            <a:avLst/>
          </a:prstGeom>
          <a:noFill/>
          <a:ln w="9525">
            <a:noFill/>
            <a:miter lim="800000"/>
            <a:headEnd/>
            <a:tailEnd/>
          </a:ln>
          <a:effectLst/>
        </p:spPr>
        <p:txBody>
          <a:bodyPr vert="horz" wrap="square" lIns="104228" tIns="52114" rIns="104228" bIns="52114" numCol="1" anchor="b"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mn-lt"/>
                <a:ea typeface="+mn-ea"/>
                <a:cs typeface="+mn-cs"/>
              </a:defRPr>
            </a:lvl1pPr>
            <a:lvl2pPr marL="521138" algn="l" rtl="0" fontAlgn="base">
              <a:spcBef>
                <a:spcPct val="0"/>
              </a:spcBef>
              <a:spcAft>
                <a:spcPct val="0"/>
              </a:spcAft>
              <a:defRPr kern="1200">
                <a:solidFill>
                  <a:schemeClr val="tx1"/>
                </a:solidFill>
                <a:latin typeface="Lucida Console" pitchFamily="49" charset="0"/>
                <a:ea typeface="+mn-ea"/>
                <a:cs typeface="+mn-cs"/>
              </a:defRPr>
            </a:lvl2pPr>
            <a:lvl3pPr marL="1042273" algn="l" rtl="0" fontAlgn="base">
              <a:spcBef>
                <a:spcPct val="0"/>
              </a:spcBef>
              <a:spcAft>
                <a:spcPct val="0"/>
              </a:spcAft>
              <a:defRPr kern="1200">
                <a:solidFill>
                  <a:schemeClr val="tx1"/>
                </a:solidFill>
                <a:latin typeface="Lucida Console" pitchFamily="49" charset="0"/>
                <a:ea typeface="+mn-ea"/>
                <a:cs typeface="+mn-cs"/>
              </a:defRPr>
            </a:lvl3pPr>
            <a:lvl4pPr marL="1563407" algn="l" rtl="0" fontAlgn="base">
              <a:spcBef>
                <a:spcPct val="0"/>
              </a:spcBef>
              <a:spcAft>
                <a:spcPct val="0"/>
              </a:spcAft>
              <a:defRPr kern="1200">
                <a:solidFill>
                  <a:schemeClr val="tx1"/>
                </a:solidFill>
                <a:latin typeface="Lucida Console" pitchFamily="49" charset="0"/>
                <a:ea typeface="+mn-ea"/>
                <a:cs typeface="+mn-cs"/>
              </a:defRPr>
            </a:lvl4pPr>
            <a:lvl5pPr marL="2084546" algn="l" rtl="0" fontAlgn="base">
              <a:spcBef>
                <a:spcPct val="0"/>
              </a:spcBef>
              <a:spcAft>
                <a:spcPct val="0"/>
              </a:spcAft>
              <a:defRPr kern="1200">
                <a:solidFill>
                  <a:schemeClr val="tx1"/>
                </a:solidFill>
                <a:latin typeface="Lucida Console" pitchFamily="49" charset="0"/>
                <a:ea typeface="+mn-ea"/>
                <a:cs typeface="+mn-cs"/>
              </a:defRPr>
            </a:lvl5pPr>
            <a:lvl6pPr marL="2605679" algn="l" defTabSz="1042273" rtl="0" eaLnBrk="1" latinLnBrk="0" hangingPunct="1">
              <a:defRPr kern="1200">
                <a:solidFill>
                  <a:schemeClr val="tx1"/>
                </a:solidFill>
                <a:latin typeface="Lucida Console" pitchFamily="49" charset="0"/>
                <a:ea typeface="+mn-ea"/>
                <a:cs typeface="+mn-cs"/>
              </a:defRPr>
            </a:lvl6pPr>
            <a:lvl7pPr marL="3126817" algn="l" defTabSz="1042273" rtl="0" eaLnBrk="1" latinLnBrk="0" hangingPunct="1">
              <a:defRPr kern="1200">
                <a:solidFill>
                  <a:schemeClr val="tx1"/>
                </a:solidFill>
                <a:latin typeface="Lucida Console" pitchFamily="49" charset="0"/>
                <a:ea typeface="+mn-ea"/>
                <a:cs typeface="+mn-cs"/>
              </a:defRPr>
            </a:lvl7pPr>
            <a:lvl8pPr marL="3647954" algn="l" defTabSz="1042273" rtl="0" eaLnBrk="1" latinLnBrk="0" hangingPunct="1">
              <a:defRPr kern="1200">
                <a:solidFill>
                  <a:schemeClr val="tx1"/>
                </a:solidFill>
                <a:latin typeface="Lucida Console" pitchFamily="49" charset="0"/>
                <a:ea typeface="+mn-ea"/>
                <a:cs typeface="+mn-cs"/>
              </a:defRPr>
            </a:lvl8pPr>
            <a:lvl9pPr marL="4169091" algn="l" defTabSz="1042273" rtl="0" eaLnBrk="1" latinLnBrk="0" hangingPunct="1">
              <a:defRPr kern="1200">
                <a:solidFill>
                  <a:schemeClr val="tx1"/>
                </a:solidFill>
                <a:latin typeface="Lucida Console" pitchFamily="49" charset="0"/>
                <a:ea typeface="+mn-ea"/>
                <a:cs typeface="+mn-cs"/>
              </a:defRPr>
            </a:lvl9p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Tree>
    <p:extLst>
      <p:ext uri="{BB962C8B-B14F-4D97-AF65-F5344CB8AC3E}">
        <p14:creationId xmlns:p14="http://schemas.microsoft.com/office/powerpoint/2010/main" val="18704094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5" y="4857801"/>
            <a:ext cx="9088041" cy="1501435"/>
          </a:xfrm>
        </p:spPr>
        <p:txBody>
          <a:bodyPr/>
          <a:lstStyle>
            <a:lvl1pPr algn="l">
              <a:defRPr sz="4600" b="1" cap="all"/>
            </a:lvl1pPr>
          </a:lstStyle>
          <a:p>
            <a:r>
              <a:rPr lang="en-US"/>
              <a:t>Click to edit Master title style</a:t>
            </a:r>
          </a:p>
        </p:txBody>
      </p:sp>
      <p:sp>
        <p:nvSpPr>
          <p:cNvPr id="3" name="Text Placeholder 2"/>
          <p:cNvSpPr>
            <a:spLocks noGrp="1"/>
          </p:cNvSpPr>
          <p:nvPr>
            <p:ph type="body" idx="1"/>
          </p:nvPr>
        </p:nvSpPr>
        <p:spPr>
          <a:xfrm>
            <a:off x="844585" y="3204115"/>
            <a:ext cx="9088041" cy="1653678"/>
          </a:xfrm>
        </p:spPr>
        <p:txBody>
          <a:bodyPr anchor="b"/>
          <a:lstStyle>
            <a:lvl1pPr marL="0" indent="0">
              <a:buNone/>
              <a:defRPr sz="2300"/>
            </a:lvl1pPr>
            <a:lvl2pPr marL="521266" indent="0">
              <a:buNone/>
              <a:defRPr sz="2000"/>
            </a:lvl2pPr>
            <a:lvl3pPr marL="1042531" indent="0">
              <a:buNone/>
              <a:defRPr sz="1800"/>
            </a:lvl3pPr>
            <a:lvl4pPr marL="1563797" indent="0">
              <a:buNone/>
              <a:defRPr sz="1700"/>
            </a:lvl4pPr>
            <a:lvl5pPr marL="2085062" indent="0">
              <a:buNone/>
              <a:defRPr sz="1700"/>
            </a:lvl5pPr>
            <a:lvl6pPr marL="2606324" indent="0">
              <a:buNone/>
              <a:defRPr sz="1700"/>
            </a:lvl6pPr>
            <a:lvl7pPr marL="3127591" indent="0">
              <a:buNone/>
              <a:defRPr sz="1700"/>
            </a:lvl7pPr>
            <a:lvl8pPr marL="3648856" indent="0">
              <a:buNone/>
              <a:defRPr sz="1700"/>
            </a:lvl8pPr>
            <a:lvl9pPr marL="4170121" indent="0">
              <a:buNone/>
              <a:defRPr sz="1700"/>
            </a:lvl9pPr>
          </a:lstStyle>
          <a:p>
            <a:pPr lvl="0"/>
            <a:r>
              <a:rPr lang="en-US"/>
              <a:t>Click to edit Master text styles</a:t>
            </a:r>
          </a:p>
        </p:txBody>
      </p:sp>
      <p:sp>
        <p:nvSpPr>
          <p:cNvPr id="4" name="Rectangle 4"/>
          <p:cNvSpPr>
            <a:spLocks noGrp="1" noChangeArrowheads="1"/>
          </p:cNvSpPr>
          <p:nvPr>
            <p:ph type="dt" sz="half" idx="10"/>
          </p:nvPr>
        </p:nvSpPr>
        <p:spPr>
          <a:xfrm>
            <a:off x="534599" y="6882456"/>
            <a:ext cx="2494755" cy="503978"/>
          </a:xfrm>
          <a:prstGeom prst="rect">
            <a:avLst/>
          </a:prstGeom>
          <a:ln/>
        </p:spPr>
        <p:txBody>
          <a:bodyPr lIns="104254" tIns="52128" rIns="104254" bIns="52128"/>
          <a:lstStyle>
            <a:lvl1pPr>
              <a:defRPr/>
            </a:lvl1pPr>
          </a:lstStyle>
          <a:p>
            <a:pPr defTabSz="913874">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671F72"/>
                </a:solidFill>
              </a:rPr>
              <a:t>Intro to computer graphics (NPGR003)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8EADD9CE-F701-461C-B89C-FFB430199842}"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4558202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EN,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 y="2"/>
            <a:ext cx="10690687" cy="7344834"/>
          </a:xfrm>
          <a:prstGeom prst="rect">
            <a:avLst/>
          </a:prstGeom>
        </p:spPr>
      </p:pic>
      <p:sp>
        <p:nvSpPr>
          <p:cNvPr id="2" name="Nadpis 1"/>
          <p:cNvSpPr>
            <a:spLocks noGrp="1"/>
          </p:cNvSpPr>
          <p:nvPr>
            <p:ph type="ctrTitle" hasCustomPrompt="1"/>
          </p:nvPr>
        </p:nvSpPr>
        <p:spPr>
          <a:xfrm>
            <a:off x="539194" y="2370116"/>
            <a:ext cx="9753444" cy="2631887"/>
          </a:xfrm>
        </p:spPr>
        <p:txBody>
          <a:bodyPr anchor="b">
            <a:normAutofit/>
          </a:bodyPr>
          <a:lstStyle>
            <a:lvl1pPr algn="l">
              <a:defRPr sz="43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4143066" y="6987378"/>
            <a:ext cx="5318466" cy="292333"/>
          </a:xfrm>
          <a:prstGeom prst="rect">
            <a:avLst/>
          </a:prstGeom>
          <a:noFill/>
        </p:spPr>
        <p:txBody>
          <a:bodyPr wrap="none" lIns="91388" tIns="45693" rIns="91388" bIns="45693" rtlCol="0">
            <a:spAutoFit/>
          </a:bodyPr>
          <a:lstStyle/>
          <a:p>
            <a:pPr algn="ctr" defTabSz="913874"/>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Computer Graphics Group</a:t>
            </a:r>
            <a:r>
              <a:rPr lang="sk-SK"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Charles University</a:t>
            </a:r>
            <a:r>
              <a:rPr lang="cs-CZ" sz="1300" dirty="0">
                <a:solidFill>
                  <a:srgbClr val="671F72"/>
                </a:solidFill>
                <a:latin typeface="Myriad Pro" panose="020B0503030403020204" pitchFamily="34" charset="0"/>
              </a:rPr>
              <a:t>, P</a:t>
            </a:r>
            <a:r>
              <a:rPr lang="en-US" sz="1300" dirty="0" err="1">
                <a:solidFill>
                  <a:srgbClr val="671F72"/>
                </a:solidFill>
                <a:latin typeface="Myriad Pro" panose="020B0503030403020204" pitchFamily="34" charset="0"/>
              </a:rPr>
              <a:t>rague</a:t>
            </a:r>
            <a:r>
              <a:rPr lang="en-US"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cgg.mff.cuni.cz</a:t>
            </a:r>
            <a:r>
              <a:rPr lang="cs-CZ"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
        <p:nvSpPr>
          <p:cNvPr id="9" name="TextovéPole 7"/>
          <p:cNvSpPr txBox="1"/>
          <p:nvPr userDrawn="1"/>
        </p:nvSpPr>
        <p:spPr>
          <a:xfrm>
            <a:off x="3878820" y="6777061"/>
            <a:ext cx="5847008" cy="292333"/>
          </a:xfrm>
          <a:prstGeom prst="rect">
            <a:avLst/>
          </a:prstGeom>
          <a:noFill/>
        </p:spPr>
        <p:txBody>
          <a:bodyPr wrap="none" lIns="91388" tIns="45693" rIns="91388" bIns="45693" rtlCol="0">
            <a:spAutoFit/>
          </a:bodyPr>
          <a:lstStyle/>
          <a:p>
            <a:pPr algn="ctr" defTabSz="913874"/>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JAROSLAV K</a:t>
            </a:r>
            <a:r>
              <a:rPr lang="cs-CZ" sz="1300" dirty="0">
                <a:solidFill>
                  <a:srgbClr val="671F72"/>
                </a:solidFill>
                <a:latin typeface="Myriad Pro" panose="020B0503030403020204" pitchFamily="34" charset="0"/>
              </a:rPr>
              <a:t>ŘIVÁNEK</a:t>
            </a:r>
            <a:r>
              <a:rPr lang="en-US"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cs-CZ" sz="1300" dirty="0" err="1">
                <a:solidFill>
                  <a:srgbClr val="671F72"/>
                </a:solidFill>
                <a:latin typeface="Myriad Pro" panose="020B0503030403020204" pitchFamily="34" charset="0"/>
                <a:sym typeface="Wingdings" panose="05000000000000000000" pitchFamily="2" charset="2"/>
              </a:rPr>
              <a:t>j</a:t>
            </a:r>
            <a:r>
              <a:rPr lang="cs-CZ" sz="1300" dirty="0" err="1">
                <a:solidFill>
                  <a:srgbClr val="671F72"/>
                </a:solidFill>
                <a:latin typeface="Myriad Pro" panose="020B0503030403020204" pitchFamily="34" charset="0"/>
              </a:rPr>
              <a:t>aroslav.krivanek</a:t>
            </a:r>
            <a:r>
              <a:rPr lang="en-US" sz="1300" dirty="0">
                <a:solidFill>
                  <a:srgbClr val="671F72"/>
                </a:solidFill>
                <a:latin typeface="Myriad Pro" panose="020B0503030403020204" pitchFamily="34" charset="0"/>
              </a:rPr>
              <a:t>@mff.cuni.cz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cgg.mff.cuni.cz/~</a:t>
            </a:r>
            <a:r>
              <a:rPr lang="en-US" sz="1300" dirty="0" err="1">
                <a:solidFill>
                  <a:srgbClr val="671F72"/>
                </a:solidFill>
                <a:latin typeface="Myriad Pro" panose="020B0503030403020204" pitchFamily="34" charset="0"/>
              </a:rPr>
              <a:t>jaroslav</a:t>
            </a:r>
            <a:r>
              <a:rPr lang="cs-CZ"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Tree>
    <p:extLst>
      <p:ext uri="{BB962C8B-B14F-4D97-AF65-F5344CB8AC3E}">
        <p14:creationId xmlns:p14="http://schemas.microsoft.com/office/powerpoint/2010/main" val="39133519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Slide (EN,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6" y="2"/>
            <a:ext cx="10690687" cy="7344834"/>
          </a:xfrm>
          <a:prstGeom prst="rect">
            <a:avLst/>
          </a:prstGeom>
        </p:spPr>
      </p:pic>
      <p:sp>
        <p:nvSpPr>
          <p:cNvPr id="2" name="Nadpis 1"/>
          <p:cNvSpPr>
            <a:spLocks noGrp="1"/>
          </p:cNvSpPr>
          <p:nvPr>
            <p:ph type="ctrTitle" hasCustomPrompt="1"/>
          </p:nvPr>
        </p:nvSpPr>
        <p:spPr>
          <a:xfrm>
            <a:off x="539194"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ovéPole 7"/>
          <p:cNvSpPr txBox="1"/>
          <p:nvPr userDrawn="1"/>
        </p:nvSpPr>
        <p:spPr>
          <a:xfrm>
            <a:off x="4074109" y="6987378"/>
            <a:ext cx="5456389" cy="292333"/>
          </a:xfrm>
          <a:prstGeom prst="rect">
            <a:avLst/>
          </a:prstGeom>
          <a:noFill/>
        </p:spPr>
        <p:txBody>
          <a:bodyPr wrap="none" lIns="91388" tIns="45693" rIns="91388" bIns="45693" rtlCol="0">
            <a:spAutoFit/>
          </a:bodyPr>
          <a:lstStyle/>
          <a:p>
            <a:pPr algn="ctr" defTabSz="913874"/>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Computer Graphics Group</a:t>
            </a:r>
            <a:r>
              <a:rPr lang="sk-SK"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Charles University in Prague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cgg.mff.cuni.cz</a:t>
            </a:r>
            <a:r>
              <a:rPr lang="cs-CZ"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6" name="TextovéPole 7"/>
          <p:cNvSpPr txBox="1"/>
          <p:nvPr userDrawn="1"/>
        </p:nvSpPr>
        <p:spPr>
          <a:xfrm>
            <a:off x="3878820" y="6778115"/>
            <a:ext cx="5847008" cy="292333"/>
          </a:xfrm>
          <a:prstGeom prst="rect">
            <a:avLst/>
          </a:prstGeom>
          <a:noFill/>
        </p:spPr>
        <p:txBody>
          <a:bodyPr wrap="none" lIns="91388" tIns="45693" rIns="91388" bIns="45693" rtlCol="0">
            <a:spAutoFit/>
          </a:bodyPr>
          <a:lstStyle/>
          <a:p>
            <a:pPr algn="ctr" defTabSz="913874"/>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sym typeface="Wingdings" panose="05000000000000000000" pitchFamily="2" charset="2"/>
              </a:rPr>
              <a:t>JAROSLAV K</a:t>
            </a:r>
            <a:r>
              <a:rPr lang="cs-CZ" sz="1300" dirty="0">
                <a:solidFill>
                  <a:srgbClr val="EB6B18"/>
                </a:solidFill>
                <a:latin typeface="Myriad Pro" panose="020B0503030403020204" pitchFamily="34" charset="0"/>
                <a:sym typeface="Wingdings" panose="05000000000000000000" pitchFamily="2" charset="2"/>
              </a:rPr>
              <a:t>ŘIVÁNEK</a:t>
            </a:r>
            <a:r>
              <a:rPr lang="en-US" sz="1300" dirty="0">
                <a:solidFill>
                  <a:srgbClr val="EB6B18"/>
                </a:solidFill>
                <a:latin typeface="Myriad Pro" panose="020B0503030403020204" pitchFamily="34" charset="0"/>
                <a:sym typeface="Wingdings" panose="05000000000000000000" pitchFamily="2" charset="2"/>
              </a:rPr>
              <a:t>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cs-CZ" sz="1300" dirty="0" err="1">
                <a:solidFill>
                  <a:srgbClr val="EB6B18"/>
                </a:solidFill>
                <a:latin typeface="Myriad Pro" panose="020B0503030403020204" pitchFamily="34" charset="0"/>
              </a:rPr>
              <a:t>jaroslav.krivanek</a:t>
            </a:r>
            <a:r>
              <a:rPr lang="en-US" sz="1300" dirty="0">
                <a:solidFill>
                  <a:srgbClr val="EB6B18"/>
                </a:solidFill>
                <a:latin typeface="Myriad Pro" panose="020B0503030403020204" pitchFamily="34" charset="0"/>
              </a:rPr>
              <a:t>@mff.cuni.cz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cgg.mff.cuni.cz/~</a:t>
            </a:r>
            <a:r>
              <a:rPr lang="en-US" sz="1300" dirty="0" err="1">
                <a:solidFill>
                  <a:srgbClr val="EB6B18"/>
                </a:solidFill>
                <a:latin typeface="Myriad Pro" panose="020B0503030403020204" pitchFamily="34" charset="0"/>
              </a:rPr>
              <a:t>jaroslav</a:t>
            </a:r>
            <a:r>
              <a:rPr lang="cs-CZ"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7"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30441566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CZ,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 y="2"/>
            <a:ext cx="10690687" cy="7344834"/>
          </a:xfrm>
          <a:prstGeom prst="rect">
            <a:avLst/>
          </a:prstGeom>
        </p:spPr>
      </p:pic>
      <p:sp>
        <p:nvSpPr>
          <p:cNvPr id="2" name="Nadpis 1"/>
          <p:cNvSpPr>
            <a:spLocks noGrp="1"/>
          </p:cNvSpPr>
          <p:nvPr>
            <p:ph type="ctrTitle" hasCustomPrompt="1"/>
          </p:nvPr>
        </p:nvSpPr>
        <p:spPr>
          <a:xfrm>
            <a:off x="539194" y="2370116"/>
            <a:ext cx="9753444" cy="2631887"/>
          </a:xfrm>
        </p:spPr>
        <p:txBody>
          <a:bodyPr anchor="b">
            <a:normAutofit/>
          </a:bodyPr>
          <a:lstStyle>
            <a:lvl1pPr algn="l">
              <a:defRPr sz="43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3487934" y="6786565"/>
            <a:ext cx="6342978" cy="492388"/>
          </a:xfrm>
          <a:prstGeom prst="rect">
            <a:avLst/>
          </a:prstGeom>
          <a:noFill/>
        </p:spPr>
        <p:txBody>
          <a:bodyPr wrap="none" lIns="91388" tIns="45693" rIns="91388" bIns="45693" rtlCol="0">
            <a:spAutoFit/>
          </a:bodyPr>
          <a:lstStyle/>
          <a:p>
            <a:pPr algn="ctr" defTabSz="913874"/>
            <a:r>
              <a:rPr lang="cs-CZ" sz="800">
                <a:solidFill>
                  <a:srgbClr val="EB6B18"/>
                </a:solidFill>
                <a:latin typeface="Myriad Pro" panose="020B0503030403020204" pitchFamily="34" charset="0"/>
                <a:sym typeface="Wingdings" panose="05000000000000000000" pitchFamily="2" charset="2"/>
              </a:rPr>
              <a:t> </a:t>
            </a:r>
            <a:r>
              <a:rPr lang="en-US" sz="1300">
                <a:solidFill>
                  <a:srgbClr val="671F72"/>
                </a:solidFill>
                <a:latin typeface="Myriad Pro" panose="020B0503030403020204" pitchFamily="34" charset="0"/>
              </a:rPr>
              <a:t>Skupina po</a:t>
            </a:r>
            <a:r>
              <a:rPr lang="sk-SK" sz="1300">
                <a:solidFill>
                  <a:srgbClr val="671F72"/>
                </a:solidFill>
                <a:latin typeface="Myriad Pro" panose="020B0503030403020204" pitchFamily="34" charset="0"/>
              </a:rPr>
              <a:t>čítačové grafiky </a:t>
            </a:r>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Matematicko-fyzikální </a:t>
            </a:r>
            <a:r>
              <a:rPr lang="cs-CZ" sz="1300" dirty="0">
                <a:solidFill>
                  <a:srgbClr val="671F72"/>
                </a:solidFill>
                <a:latin typeface="Myriad Pro" panose="020B0503030403020204" pitchFamily="34" charset="0"/>
              </a:rPr>
              <a:t>fakulta </a:t>
            </a:r>
            <a:r>
              <a:rPr lang="cs-CZ" sz="600" dirty="0">
                <a:solidFill>
                  <a:srgbClr val="EB6B18"/>
                </a:solidFill>
                <a:latin typeface="Myriad Pro" panose="020B0503030403020204" pitchFamily="34" charset="0"/>
                <a:sym typeface="Wingdings" panose="05000000000000000000" pitchFamily="2" charset="2"/>
              </a:rPr>
              <a:t></a:t>
            </a:r>
            <a:r>
              <a:rPr lang="cs-CZ" sz="1300" dirty="0">
                <a:solidFill>
                  <a:srgbClr val="671F72"/>
                </a:solidFill>
                <a:latin typeface="Myriad Pro" panose="020B0503030403020204" pitchFamily="34" charset="0"/>
              </a:rPr>
              <a:t> </a:t>
            </a:r>
            <a:r>
              <a:rPr lang="cs-CZ" sz="1300">
                <a:solidFill>
                  <a:srgbClr val="671F72"/>
                </a:solidFill>
                <a:latin typeface="Myriad Pro" panose="020B0503030403020204" pitchFamily="34" charset="0"/>
              </a:rPr>
              <a:t>Univerzita Karlova v Praze </a:t>
            </a:r>
            <a:r>
              <a:rPr lang="cs-CZ" sz="800">
                <a:solidFill>
                  <a:srgbClr val="EB6B18"/>
                </a:solidFill>
                <a:latin typeface="Myriad Pro" panose="020B0503030403020204" pitchFamily="34" charset="0"/>
                <a:sym typeface="Wingdings" panose="05000000000000000000" pitchFamily="2" charset="2"/>
              </a:rPr>
              <a:t></a:t>
            </a:r>
          </a:p>
          <a:p>
            <a:pPr algn="ctr" defTabSz="913874"/>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Malostranské </a:t>
            </a:r>
            <a:r>
              <a:rPr lang="cs-CZ" sz="1300" dirty="0">
                <a:solidFill>
                  <a:srgbClr val="671F72"/>
                </a:solidFill>
                <a:latin typeface="Myriad Pro" panose="020B0503030403020204" pitchFamily="34" charset="0"/>
              </a:rPr>
              <a:t>nám. 25 </a:t>
            </a:r>
            <a:r>
              <a:rPr lang="cs-CZ" sz="800" dirty="0">
                <a:solidFill>
                  <a:srgbClr val="EB6B18"/>
                </a:solidFill>
                <a:latin typeface="Myriad Pro" panose="020B0503030403020204" pitchFamily="34" charset="0"/>
                <a:sym typeface="Wingdings" panose="05000000000000000000" pitchFamily="2" charset="2"/>
              </a:rPr>
              <a:t></a:t>
            </a:r>
            <a:r>
              <a:rPr lang="cs-CZ" sz="1300" dirty="0">
                <a:solidFill>
                  <a:srgbClr val="671F72"/>
                </a:solidFill>
                <a:latin typeface="Myriad Pro" panose="020B0503030403020204" pitchFamily="34" charset="0"/>
              </a:rPr>
              <a:t> 118 00 Praha 1, </a:t>
            </a:r>
            <a:r>
              <a:rPr lang="cs-CZ" sz="1300">
                <a:solidFill>
                  <a:srgbClr val="671F72"/>
                </a:solidFill>
                <a:latin typeface="Myriad Pro" panose="020B0503030403020204" pitchFamily="34" charset="0"/>
              </a:rPr>
              <a:t>Česká republika </a:t>
            </a:r>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www.mff.cuni.cz </a:t>
            </a:r>
            <a:r>
              <a:rPr lang="cs-CZ" sz="80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Tree>
    <p:extLst>
      <p:ext uri="{BB962C8B-B14F-4D97-AF65-F5344CB8AC3E}">
        <p14:creationId xmlns:p14="http://schemas.microsoft.com/office/powerpoint/2010/main" val="16022481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Slide (CZ,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6" y="2"/>
            <a:ext cx="10690687" cy="7344834"/>
          </a:xfrm>
          <a:prstGeom prst="rect">
            <a:avLst/>
          </a:prstGeom>
        </p:spPr>
      </p:pic>
      <p:sp>
        <p:nvSpPr>
          <p:cNvPr id="2" name="Nadpis 1"/>
          <p:cNvSpPr>
            <a:spLocks noGrp="1"/>
          </p:cNvSpPr>
          <p:nvPr>
            <p:ph type="ctrTitle" hasCustomPrompt="1"/>
          </p:nvPr>
        </p:nvSpPr>
        <p:spPr>
          <a:xfrm>
            <a:off x="539194"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ovéPole 7"/>
          <p:cNvSpPr txBox="1"/>
          <p:nvPr userDrawn="1"/>
        </p:nvSpPr>
        <p:spPr>
          <a:xfrm>
            <a:off x="3487939" y="6786565"/>
            <a:ext cx="6342978" cy="492388"/>
          </a:xfrm>
          <a:prstGeom prst="rect">
            <a:avLst/>
          </a:prstGeom>
          <a:noFill/>
        </p:spPr>
        <p:txBody>
          <a:bodyPr wrap="none" lIns="91388" tIns="45693" rIns="91388" bIns="45693" rtlCol="0">
            <a:spAutoFit/>
          </a:bodyPr>
          <a:lstStyle/>
          <a:p>
            <a:pPr algn="ctr" defTabSz="913874"/>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en-US" sz="1300">
                <a:solidFill>
                  <a:srgbClr val="EB6B18"/>
                </a:solidFill>
                <a:latin typeface="Myriad Pro" panose="020B0503030403020204" pitchFamily="34" charset="0"/>
              </a:rPr>
              <a:t>Skupina po</a:t>
            </a:r>
            <a:r>
              <a:rPr lang="sk-SK" sz="1300">
                <a:solidFill>
                  <a:srgbClr val="EB6B18"/>
                </a:solidFill>
                <a:latin typeface="Myriad Pro" panose="020B0503030403020204" pitchFamily="34" charset="0"/>
              </a:rPr>
              <a:t>čítačové grafiky </a:t>
            </a:r>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Matematicko-fyzikální fakulta </a:t>
            </a:r>
            <a:r>
              <a:rPr lang="cs-CZ" sz="600">
                <a:solidFill>
                  <a:srgbClr val="671F72"/>
                </a:solidFill>
                <a:latin typeface="Myriad Pro" panose="020B0503030403020204" pitchFamily="34" charset="0"/>
                <a:sym typeface="Wingdings" panose="05000000000000000000" pitchFamily="2" charset="2"/>
              </a:rPr>
              <a:t></a:t>
            </a:r>
            <a:r>
              <a:rPr lang="cs-CZ" sz="1300">
                <a:solidFill>
                  <a:srgbClr val="EB6B18"/>
                </a:solidFill>
                <a:latin typeface="Myriad Pro" panose="020B0503030403020204" pitchFamily="34" charset="0"/>
              </a:rPr>
              <a:t> Univerzita Karlova v Praze </a:t>
            </a:r>
            <a:r>
              <a:rPr lang="cs-CZ" sz="800">
                <a:solidFill>
                  <a:srgbClr val="671F72"/>
                </a:solidFill>
                <a:latin typeface="Myriad Pro" panose="020B0503030403020204" pitchFamily="34" charset="0"/>
                <a:sym typeface="Wingdings" panose="05000000000000000000" pitchFamily="2" charset="2"/>
              </a:rPr>
              <a:t></a:t>
            </a:r>
            <a:endParaRPr lang="cs-CZ" sz="800">
              <a:solidFill>
                <a:srgbClr val="EB6B18"/>
              </a:solidFill>
              <a:latin typeface="Myriad Pro" panose="020B0503030403020204" pitchFamily="34" charset="0"/>
              <a:sym typeface="Wingdings" panose="05000000000000000000" pitchFamily="2" charset="2"/>
            </a:endParaRPr>
          </a:p>
          <a:p>
            <a:pPr algn="ctr" defTabSz="913874"/>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Malostranské nám. 25 </a:t>
            </a:r>
            <a:r>
              <a:rPr lang="cs-CZ" sz="800">
                <a:solidFill>
                  <a:srgbClr val="671F72"/>
                </a:solidFill>
                <a:latin typeface="Myriad Pro" panose="020B0503030403020204" pitchFamily="34" charset="0"/>
                <a:sym typeface="Wingdings" panose="05000000000000000000" pitchFamily="2" charset="2"/>
              </a:rPr>
              <a:t></a:t>
            </a:r>
            <a:r>
              <a:rPr lang="cs-CZ" sz="1300">
                <a:solidFill>
                  <a:srgbClr val="EB6B18"/>
                </a:solidFill>
                <a:latin typeface="Myriad Pro" panose="020B0503030403020204" pitchFamily="34" charset="0"/>
              </a:rPr>
              <a:t> 118 00 Praha 1, Česká republika </a:t>
            </a:r>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www.mff.cuni.cz </a:t>
            </a:r>
            <a:r>
              <a:rPr lang="cs-CZ" sz="80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11"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378861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uble Text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3"/>
            <a:ext cx="4716028" cy="5734144"/>
          </a:xfrm>
        </p:spPr>
        <p:txBody>
          <a:bodyPr>
            <a:normAutofit/>
          </a:bodyPr>
          <a:lstStyle>
            <a:lvl1pPr marL="0" indent="0">
              <a:buNone/>
              <a:defRPr sz="2400" b="1"/>
            </a:lvl1pPr>
            <a:lvl2pPr marL="0" indent="0">
              <a:buNone/>
              <a:defRPr sz="2400" u="sng"/>
            </a:lvl2pPr>
            <a:lvl3pPr marL="0" indent="0">
              <a:buNone/>
              <a:defRPr sz="2400"/>
            </a:lvl3pPr>
            <a:lvl4pPr marL="266601" indent="-266601">
              <a:defRPr/>
            </a:lvl4pPr>
            <a:lvl5pPr marL="537965" indent="-271364">
              <a:defRPr/>
            </a:lvl5pPr>
          </a:lstStyle>
          <a:p>
            <a:pPr lvl="0"/>
            <a:r>
              <a:rPr lang="en-US"/>
              <a:t>Paragraph</a:t>
            </a:r>
          </a:p>
          <a:p>
            <a:pPr lvl="1"/>
            <a:r>
              <a:rPr lang="en-US"/>
              <a:t>Sub-paragraph</a:t>
            </a:r>
          </a:p>
          <a:p>
            <a:pPr lvl="2"/>
            <a:r>
              <a:rPr lang="en-US"/>
              <a:t>Text</a:t>
            </a:r>
            <a:endParaRPr lang="cs-CZ" dirty="0"/>
          </a:p>
        </p:txBody>
      </p:sp>
      <p:sp>
        <p:nvSpPr>
          <p:cNvPr id="4" name="Zástupný symbol pro obsah 3"/>
          <p:cNvSpPr>
            <a:spLocks noGrp="1"/>
          </p:cNvSpPr>
          <p:nvPr>
            <p:ph sz="half" idx="2" hasCustomPrompt="1"/>
          </p:nvPr>
        </p:nvSpPr>
        <p:spPr>
          <a:xfrm>
            <a:off x="5412730" y="1216193"/>
            <a:ext cx="4695219" cy="5734144"/>
          </a:xfrm>
        </p:spPr>
        <p:txBody>
          <a:bodyPr>
            <a:normAutofit/>
          </a:bodyPr>
          <a:lstStyle>
            <a:lvl1pPr marL="0" indent="0">
              <a:buNone/>
              <a:defRPr sz="2400" b="1"/>
            </a:lvl1pPr>
            <a:lvl2pPr marL="0" indent="0">
              <a:buNone/>
              <a:defRPr sz="2400" u="sng"/>
            </a:lvl2pPr>
            <a:lvl3pPr marL="0" indent="0">
              <a:buNone/>
              <a:defRPr sz="2400"/>
            </a:lvl3pPr>
            <a:lvl4pPr marL="266601" indent="-266601">
              <a:defRPr/>
            </a:lvl4pPr>
            <a:lvl5pPr marL="537965" indent="-271364">
              <a:defRPr/>
            </a:lvl5pPr>
          </a:lstStyle>
          <a:p>
            <a:pPr lvl="0"/>
            <a:r>
              <a:rPr lang="en-US"/>
              <a:t>Paragraph</a:t>
            </a:r>
          </a:p>
          <a:p>
            <a:pPr lvl="1"/>
            <a:r>
              <a:rPr lang="en-US"/>
              <a:t>Sub-paragraph</a:t>
            </a:r>
          </a:p>
          <a:p>
            <a:pPr lvl="2"/>
            <a:r>
              <a:rPr lang="en-US"/>
              <a:t>Text</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t>‹#›</a:t>
            </a:fld>
            <a:endParaRPr lang="cs-CZ"/>
          </a:p>
        </p:txBody>
      </p:sp>
      <p:sp>
        <p:nvSpPr>
          <p:cNvPr id="8" name="Zástupný symbol pro zápatí 4"/>
          <p:cNvSpPr>
            <a:spLocks noGrp="1"/>
          </p:cNvSpPr>
          <p:nvPr>
            <p:ph type="ftr" sz="quarter" idx="3"/>
          </p:nvPr>
        </p:nvSpPr>
        <p:spPr>
          <a:xfrm>
            <a:off x="563055" y="7197334"/>
            <a:ext cx="9049406" cy="362034"/>
          </a:xfrm>
          <a:prstGeom prst="rect">
            <a:avLst/>
          </a:prstGeom>
        </p:spPr>
        <p:txBody>
          <a:bodyPr vert="horz" lIns="0" tIns="0" rIns="0" bIns="0" rtlCol="0" anchor="ctr"/>
          <a:lstStyle>
            <a:lvl1pPr algn="l">
              <a:defRPr sz="700" b="0" i="0" cap="all" baseline="0">
                <a:solidFill>
                  <a:schemeClr val="accent1"/>
                </a:solidFill>
                <a:latin typeface="Arial" panose="020B0604020202020204" pitchFamily="34" charset="0"/>
                <a:cs typeface="Arial" panose="020B0604020202020204" pitchFamily="34" charset="0"/>
              </a:defRPr>
            </a:lvl1pPr>
          </a:lstStyle>
          <a:p>
            <a:r>
              <a:rPr lang="en-US"/>
              <a:t>From nuclear reactors to pretty pictures and attractive 3D prints  /  JAROSLAV KŘIVÁNEK</a:t>
            </a:r>
            <a:endParaRPr lang="cs-CZ" dirty="0"/>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35209736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Section Title (violet)">
    <p:spTree>
      <p:nvGrpSpPr>
        <p:cNvPr id="1" name=""/>
        <p:cNvGrpSpPr/>
        <p:nvPr/>
      </p:nvGrpSpPr>
      <p:grpSpPr>
        <a:xfrm>
          <a:off x="0" y="0"/>
          <a:ext cx="0" cy="0"/>
          <a:chOff x="0" y="0"/>
          <a:chExt cx="0" cy="0"/>
        </a:xfrm>
      </p:grpSpPr>
      <p:pic>
        <p:nvPicPr>
          <p:cNvPr id="10" name="Obrázek 4"/>
          <p:cNvPicPr>
            <a:picLocks noChangeAspect="1"/>
          </p:cNvPicPr>
          <p:nvPr userDrawn="1"/>
        </p:nvPicPr>
        <p:blipFill rotWithShape="1">
          <a:blip r:embed="rId2" cstate="print">
            <a:extLst>
              <a:ext uri="{28A0092B-C50C-407E-A947-70E740481C1C}">
                <a14:useLocalDpi xmlns:a14="http://schemas.microsoft.com/office/drawing/2010/main"/>
              </a:ext>
            </a:extLst>
          </a:blip>
          <a:srcRect t="35172" b="27803"/>
          <a:stretch/>
        </p:blipFill>
        <p:spPr>
          <a:xfrm>
            <a:off x="1325" y="13"/>
            <a:ext cx="10690687" cy="2719387"/>
          </a:xfrm>
          <a:prstGeom prst="rect">
            <a:avLst/>
          </a:prstGeom>
        </p:spPr>
      </p:pic>
      <p:sp>
        <p:nvSpPr>
          <p:cNvPr id="8" name="Obdélník 7"/>
          <p:cNvSpPr/>
          <p:nvPr userDrawn="1"/>
        </p:nvSpPr>
        <p:spPr>
          <a:xfrm>
            <a:off x="0" y="899441"/>
            <a:ext cx="10692000" cy="6274577"/>
          </a:xfrm>
          <a:prstGeom prst="rect">
            <a:avLst/>
          </a:prstGeom>
          <a:gradFill>
            <a:gsLst>
              <a:gs pos="0">
                <a:schemeClr val="accent1">
                  <a:alpha val="1000"/>
                </a:schemeClr>
              </a:gs>
              <a:gs pos="2600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3" rIns="91388" bIns="45693" rtlCol="0" anchor="ctr"/>
          <a:lstStyle/>
          <a:p>
            <a:pPr algn="ctr" defTabSz="913874"/>
            <a:endParaRPr lang="cs-CZ">
              <a:solidFill>
                <a:prstClr val="white"/>
              </a:solidFill>
            </a:endParaRPr>
          </a:p>
        </p:txBody>
      </p:sp>
      <p:sp>
        <p:nvSpPr>
          <p:cNvPr id="2" name="Nadpis 1"/>
          <p:cNvSpPr>
            <a:spLocks noGrp="1"/>
          </p:cNvSpPr>
          <p:nvPr>
            <p:ph type="ctrTitle" hasCustomPrompt="1"/>
          </p:nvPr>
        </p:nvSpPr>
        <p:spPr>
          <a:xfrm>
            <a:off x="913219" y="3238533"/>
            <a:ext cx="8668939" cy="1714270"/>
          </a:xfrm>
        </p:spPr>
        <p:txBody>
          <a:bodyPr anchor="ctr">
            <a:normAutofit/>
          </a:bodyPr>
          <a:lstStyle>
            <a:lvl1pPr algn="l">
              <a:defRPr sz="29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41" y="5079939"/>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sp>
        <p:nvSpPr>
          <p:cNvPr id="9"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7853332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1_Section Title (violet)">
    <p:spTree>
      <p:nvGrpSpPr>
        <p:cNvPr id="1" name=""/>
        <p:cNvGrpSpPr/>
        <p:nvPr/>
      </p:nvGrpSpPr>
      <p:grpSpPr>
        <a:xfrm>
          <a:off x="0" y="0"/>
          <a:ext cx="0" cy="0"/>
          <a:chOff x="0" y="0"/>
          <a:chExt cx="0" cy="0"/>
        </a:xfrm>
      </p:grpSpPr>
      <p:pic>
        <p:nvPicPr>
          <p:cNvPr id="13" name="Obrázek 3"/>
          <p:cNvPicPr>
            <a:picLocks noChangeAspect="1"/>
          </p:cNvPicPr>
          <p:nvPr userDrawn="1"/>
        </p:nvPicPr>
        <p:blipFill rotWithShape="1">
          <a:blip r:embed="rId2" cstate="print">
            <a:extLst>
              <a:ext uri="{28A0092B-C50C-407E-A947-70E740481C1C}">
                <a14:useLocalDpi xmlns:a14="http://schemas.microsoft.com/office/drawing/2010/main"/>
              </a:ext>
            </a:extLst>
          </a:blip>
          <a:srcRect t="29761" b="18387"/>
          <a:stretch/>
        </p:blipFill>
        <p:spPr>
          <a:xfrm>
            <a:off x="1325" y="11"/>
            <a:ext cx="10690687" cy="3808461"/>
          </a:xfrm>
          <a:prstGeom prst="rect">
            <a:avLst/>
          </a:prstGeom>
        </p:spPr>
      </p:pic>
      <p:sp>
        <p:nvSpPr>
          <p:cNvPr id="11" name="Obdélník 7"/>
          <p:cNvSpPr/>
          <p:nvPr userDrawn="1"/>
        </p:nvSpPr>
        <p:spPr>
          <a:xfrm>
            <a:off x="0" y="899442"/>
            <a:ext cx="10692000" cy="6293625"/>
          </a:xfrm>
          <a:prstGeom prst="rect">
            <a:avLst/>
          </a:prstGeom>
          <a:gradFill>
            <a:gsLst>
              <a:gs pos="0">
                <a:schemeClr val="accent2">
                  <a:alpha val="0"/>
                </a:schemeClr>
              </a:gs>
              <a:gs pos="26000">
                <a:schemeClr val="accent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3" rIns="91388" bIns="45693" rtlCol="0" anchor="ctr"/>
          <a:lstStyle/>
          <a:p>
            <a:pPr algn="ctr" defTabSz="913874"/>
            <a:endParaRPr lang="cs-CZ">
              <a:solidFill>
                <a:srgbClr val="EB6B18"/>
              </a:solidFill>
            </a:endParaRPr>
          </a:p>
        </p:txBody>
      </p:sp>
      <p:sp>
        <p:nvSpPr>
          <p:cNvPr id="2" name="Nadpis 1"/>
          <p:cNvSpPr>
            <a:spLocks noGrp="1"/>
          </p:cNvSpPr>
          <p:nvPr>
            <p:ph type="ctrTitle" hasCustomPrompt="1"/>
          </p:nvPr>
        </p:nvSpPr>
        <p:spPr>
          <a:xfrm>
            <a:off x="913219" y="3238533"/>
            <a:ext cx="8668939" cy="1714270"/>
          </a:xfrm>
        </p:spPr>
        <p:txBody>
          <a:bodyPr anchor="ctr">
            <a:normAutofit/>
          </a:bodyPr>
          <a:lstStyle>
            <a:lvl1pPr algn="l">
              <a:defRPr sz="29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41" y="5079939"/>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sp>
        <p:nvSpPr>
          <p:cNvPr id="9"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rgbClr val="EB6B18"/>
                </a:solidFill>
                <a:latin typeface="Arial" panose="020B0604020202020204" pitchFamily="34" charset="0"/>
                <a:cs typeface="Arial" panose="020B0604020202020204" pitchFamily="34" charset="0"/>
              </a:defRPr>
            </a:lvl1pPr>
          </a:lstStyle>
          <a:p>
            <a:r>
              <a:rPr lang="en-US"/>
              <a:t>Intro to computer graphics (NPGR003) - JAROSLAV KŘIVÁNEK</a:t>
            </a:r>
            <a:endParaRPr lang="cs-CZ" dirty="0"/>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8076306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asic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6" name="Zástupný symbol pro číslo snímku 5"/>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a:t>
            </a:fld>
            <a:endParaRPr lang="cs-CZ" dirty="0">
              <a:solidFill>
                <a:prstClr val="black"/>
              </a:solidFill>
            </a:endParaRPr>
          </a:p>
        </p:txBody>
      </p:sp>
      <p:sp>
        <p:nvSpPr>
          <p:cNvPr id="7"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sp>
        <p:nvSpPr>
          <p:cNvPr id="8" name="Zástupný symbol pro obsah 2"/>
          <p:cNvSpPr>
            <a:spLocks noGrp="1"/>
          </p:cNvSpPr>
          <p:nvPr>
            <p:ph idx="1" hasCustomPrompt="1"/>
          </p:nvPr>
        </p:nvSpPr>
        <p:spPr>
          <a:xfrm>
            <a:off x="852488" y="1585920"/>
            <a:ext cx="8966028" cy="5099480"/>
          </a:xfrm>
        </p:spPr>
        <p:txBody>
          <a:bodyPr/>
          <a:lstStyle/>
          <a:p>
            <a:pPr lvl="0"/>
            <a:r>
              <a:rPr lang="en-US"/>
              <a:t>Bulletted list</a:t>
            </a:r>
          </a:p>
          <a:p>
            <a:pPr lvl="1"/>
            <a:r>
              <a:rPr lang="en-US"/>
              <a:t>Level Two</a:t>
            </a:r>
          </a:p>
          <a:p>
            <a:pPr lvl="2"/>
            <a:r>
              <a:rPr lang="en-US"/>
              <a:t>Level Three</a:t>
            </a:r>
            <a:endParaRPr lang="cs-CZ" dirty="0"/>
          </a:p>
        </p:txBody>
      </p:sp>
      <p:pic>
        <p:nvPicPr>
          <p:cNvPr id="10"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41455929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asic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solidFill>
                  <a:prstClr val="white"/>
                </a:solidFill>
              </a:rPr>
              <a:t>Intro to computer graphics (NPGR003) - JAROSLAV KŘIVÁNEK</a:t>
            </a:r>
            <a:endParaRPr lang="cs-CZ" dirty="0">
              <a:solidFill>
                <a:prstClr val="white"/>
              </a:solidFill>
            </a:endParaRPr>
          </a:p>
        </p:txBody>
      </p:sp>
      <p:sp>
        <p:nvSpPr>
          <p:cNvPr id="6" name="Zástupný symbol pro číslo snímku 5"/>
          <p:cNvSpPr>
            <a:spLocks noGrp="1"/>
          </p:cNvSpPr>
          <p:nvPr>
            <p:ph type="sldNum" sz="quarter" idx="12"/>
          </p:nvPr>
        </p:nvSpPr>
        <p:spPr>
          <a:xfrm>
            <a:off x="9950298" y="7197336"/>
            <a:ext cx="398338" cy="362034"/>
          </a:xfrm>
        </p:spPr>
        <p:txBody>
          <a:bodyPr/>
          <a:lstStyle>
            <a:lvl1pPr>
              <a:defRPr>
                <a:solidFill>
                  <a:schemeClr val="bg1"/>
                </a:solidFill>
              </a:defRPr>
            </a:lvl1pPr>
          </a:lstStyle>
          <a:p>
            <a:fld id="{7B6CC4D6-176D-4020-9484-FACE48CDBCFB}" type="slidenum">
              <a:rPr lang="cs-CZ" smtClean="0">
                <a:solidFill>
                  <a:prstClr val="white"/>
                </a:solidFill>
              </a:rPr>
              <a:pPr/>
              <a:t>‹#›</a:t>
            </a:fld>
            <a:endParaRPr lang="cs-CZ" dirty="0">
              <a:solidFill>
                <a:prstClr val="white"/>
              </a:solidFill>
            </a:endParaRPr>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Zástupný symbol pro obsah 2"/>
          <p:cNvSpPr>
            <a:spLocks noGrp="1"/>
          </p:cNvSpPr>
          <p:nvPr>
            <p:ph idx="1" hasCustomPrompt="1"/>
          </p:nvPr>
        </p:nvSpPr>
        <p:spPr>
          <a:xfrm>
            <a:off x="852488" y="1585920"/>
            <a:ext cx="8966028" cy="5099480"/>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Bulletted list</a:t>
            </a:r>
          </a:p>
          <a:p>
            <a:pPr lvl="1"/>
            <a:r>
              <a:rPr lang="en-US"/>
              <a:t>Level Two</a:t>
            </a:r>
          </a:p>
          <a:p>
            <a:pPr lvl="2"/>
            <a:r>
              <a:rPr lang="en-US"/>
              <a:t>Level Three</a:t>
            </a:r>
            <a:endParaRPr lang="cs-CZ" dirty="0"/>
          </a:p>
        </p:txBody>
      </p:sp>
      <p:pic>
        <p:nvPicPr>
          <p:cNvPr id="7"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32111582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xt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a:p>
        </p:txBody>
      </p:sp>
      <p:sp>
        <p:nvSpPr>
          <p:cNvPr id="6" name="Zástupný symbol pro číslo snímku 5"/>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a:t>
            </a:fld>
            <a:endParaRPr lang="cs-CZ" dirty="0">
              <a:solidFill>
                <a:prstClr val="black"/>
              </a:solidFill>
            </a:endParaRPr>
          </a:p>
        </p:txBody>
      </p:sp>
      <p:sp>
        <p:nvSpPr>
          <p:cNvPr id="7" name="Zástupný symbol pro obsah 6"/>
          <p:cNvSpPr>
            <a:spLocks noGrp="1"/>
          </p:cNvSpPr>
          <p:nvPr>
            <p:ph sz="quarter" idx="13" hasCustomPrompt="1"/>
          </p:nvPr>
        </p:nvSpPr>
        <p:spPr>
          <a:xfrm>
            <a:off x="563063" y="1216198"/>
            <a:ext cx="9544895" cy="5734145"/>
          </a:xfrm>
        </p:spPr>
        <p:txBody>
          <a:bodyPr/>
          <a:lstStyle>
            <a:lvl1pPr marL="0" indent="0">
              <a:buNone/>
              <a:defRPr sz="2400" b="1"/>
            </a:lvl1pPr>
            <a:lvl2pPr marL="0" indent="0">
              <a:buNone/>
              <a:defRPr u="sng"/>
            </a:lvl2pPr>
            <a:lvl3pPr marL="0" indent="0">
              <a:buNone/>
              <a:defRPr sz="2400"/>
            </a:lvl3pPr>
            <a:lvl4pPr marL="269719" indent="-269719">
              <a:defRPr/>
            </a:lvl4pPr>
            <a:lvl5pPr marL="536264" indent="-266545">
              <a:defRPr/>
            </a:lvl5pPr>
          </a:lstStyle>
          <a:p>
            <a:pPr lvl="0"/>
            <a:r>
              <a:rPr lang="en-US" dirty="0"/>
              <a:t>Paragraph</a:t>
            </a:r>
          </a:p>
          <a:p>
            <a:pPr lvl="1"/>
            <a:r>
              <a:rPr lang="en-US" dirty="0"/>
              <a:t>Sub-paragraph</a:t>
            </a:r>
          </a:p>
          <a:p>
            <a:pPr lvl="2"/>
            <a:r>
              <a:rPr lang="en-US" dirty="0"/>
              <a:t>Text</a:t>
            </a:r>
            <a:endParaRPr lang="cs-CZ" dirty="0"/>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535486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xt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solidFill>
                  <a:prstClr val="white"/>
                </a:solidFill>
              </a:rPr>
              <a:t>Intro to computer graphics (NPGR003) - JAROSLAV KŘIVÁNEK</a:t>
            </a:r>
            <a:endParaRPr lang="cs-CZ" dirty="0">
              <a:solidFill>
                <a:prstClr val="white"/>
              </a:solidFill>
            </a:endParaRPr>
          </a:p>
        </p:txBody>
      </p:sp>
      <p:sp>
        <p:nvSpPr>
          <p:cNvPr id="6" name="Zástupný symbol pro číslo snímku 5"/>
          <p:cNvSpPr>
            <a:spLocks noGrp="1"/>
          </p:cNvSpPr>
          <p:nvPr>
            <p:ph type="sldNum" sz="quarter" idx="12"/>
          </p:nvPr>
        </p:nvSpPr>
        <p:spPr>
          <a:xfrm>
            <a:off x="9950298" y="7197336"/>
            <a:ext cx="398338" cy="362034"/>
          </a:xfrm>
        </p:spPr>
        <p:txBody>
          <a:bodyPr/>
          <a:lstStyle>
            <a:lvl1pPr>
              <a:defRPr>
                <a:solidFill>
                  <a:schemeClr val="bg1"/>
                </a:solidFill>
              </a:defRPr>
            </a:lvl1pPr>
          </a:lstStyle>
          <a:p>
            <a:fld id="{7B6CC4D6-176D-4020-9484-FACE48CDBCFB}" type="slidenum">
              <a:rPr lang="cs-CZ" smtClean="0">
                <a:solidFill>
                  <a:prstClr val="white"/>
                </a:solidFill>
              </a:rPr>
              <a:pPr/>
              <a:t>‹#›</a:t>
            </a:fld>
            <a:endParaRPr lang="cs-CZ" dirty="0">
              <a:solidFill>
                <a:prstClr val="white"/>
              </a:solidFill>
            </a:endParaRPr>
          </a:p>
        </p:txBody>
      </p:sp>
      <p:sp>
        <p:nvSpPr>
          <p:cNvPr id="7" name="Zástupný symbol pro obsah 6"/>
          <p:cNvSpPr>
            <a:spLocks noGrp="1"/>
          </p:cNvSpPr>
          <p:nvPr>
            <p:ph sz="quarter" idx="13" hasCustomPrompt="1"/>
          </p:nvPr>
        </p:nvSpPr>
        <p:spPr>
          <a:xfrm>
            <a:off x="563063" y="1216198"/>
            <a:ext cx="9544895" cy="5734145"/>
          </a:xfrm>
        </p:spPr>
        <p:txBody>
          <a:bodyPr>
            <a:normAutofit/>
          </a:bodyPr>
          <a:lstStyle>
            <a:lvl1pPr marL="0" indent="0">
              <a:buNone/>
              <a:defRPr sz="2400" b="1">
                <a:solidFill>
                  <a:schemeClr val="bg1"/>
                </a:solidFill>
              </a:defRPr>
            </a:lvl1pPr>
            <a:lvl2pPr marL="0" indent="0">
              <a:buNone/>
              <a:defRPr sz="2400" u="sng">
                <a:solidFill>
                  <a:schemeClr val="bg1"/>
                </a:solidFill>
              </a:defRPr>
            </a:lvl2pPr>
            <a:lvl3pPr marL="0" indent="0">
              <a:buNone/>
              <a:defRPr sz="2400">
                <a:solidFill>
                  <a:schemeClr val="bg1"/>
                </a:solidFill>
              </a:defRPr>
            </a:lvl3pPr>
            <a:lvl4pPr marL="269719" indent="-269719">
              <a:defRPr>
                <a:solidFill>
                  <a:schemeClr val="bg1"/>
                </a:solidFill>
              </a:defRPr>
            </a:lvl4pPr>
            <a:lvl5pPr marL="536264" indent="-266545">
              <a:defRPr>
                <a:solidFill>
                  <a:schemeClr val="bg1"/>
                </a:solidFill>
              </a:defRPr>
            </a:lvl5pPr>
          </a:lstStyle>
          <a:p>
            <a:pPr lvl="0"/>
            <a:r>
              <a:rPr lang="en-US"/>
              <a:t>Paragraph</a:t>
            </a:r>
          </a:p>
          <a:p>
            <a:pPr lvl="1"/>
            <a:r>
              <a:rPr lang="en-US"/>
              <a:t>Sub-paragraph</a:t>
            </a:r>
          </a:p>
          <a:p>
            <a:pPr lvl="2"/>
            <a:r>
              <a:rPr lang="en-US"/>
              <a:t>Text</a:t>
            </a:r>
            <a:endParaRPr lang="cs-CZ" dirty="0"/>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1370193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ouble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8"/>
            <a:ext cx="4716028" cy="5734145"/>
          </a:xfrm>
        </p:spPr>
        <p:txBody>
          <a:bodyPr/>
          <a:lstStyle/>
          <a:p>
            <a:pPr lvl="0"/>
            <a:r>
              <a:rPr lang="en-US"/>
              <a:t>Bulletted list</a:t>
            </a:r>
          </a:p>
          <a:p>
            <a:pPr lvl="1"/>
            <a:r>
              <a:rPr lang="en-US"/>
              <a:t>Level Two</a:t>
            </a:r>
          </a:p>
          <a:p>
            <a:pPr lvl="2"/>
            <a:r>
              <a:rPr lang="en-US"/>
              <a:t>Level Three</a:t>
            </a:r>
            <a:endParaRPr lang="cs-CZ" dirty="0"/>
          </a:p>
        </p:txBody>
      </p:sp>
      <p:sp>
        <p:nvSpPr>
          <p:cNvPr id="4" name="Zástupný symbol pro obsah 3"/>
          <p:cNvSpPr>
            <a:spLocks noGrp="1"/>
          </p:cNvSpPr>
          <p:nvPr>
            <p:ph sz="half" idx="2" hasCustomPrompt="1"/>
          </p:nvPr>
        </p:nvSpPr>
        <p:spPr>
          <a:xfrm>
            <a:off x="5412737" y="1216198"/>
            <a:ext cx="4695219" cy="5734145"/>
          </a:xfrm>
        </p:spPr>
        <p:txBody>
          <a:bodyPr/>
          <a:lstStyle/>
          <a:p>
            <a:pPr lvl="0"/>
            <a:r>
              <a:rPr lang="en-US"/>
              <a:t>Bulletted list</a:t>
            </a:r>
          </a:p>
          <a:p>
            <a:pPr lvl="1"/>
            <a:r>
              <a:rPr lang="en-US"/>
              <a:t>Level Two</a:t>
            </a:r>
          </a:p>
          <a:p>
            <a:pPr lvl="2"/>
            <a:r>
              <a:rPr lang="en-US"/>
              <a:t>Level Three</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33478838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ouble Text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8"/>
            <a:ext cx="4716028" cy="5734145"/>
          </a:xfrm>
        </p:spPr>
        <p:txBody>
          <a:bodyPr>
            <a:normAutofit/>
          </a:bodyPr>
          <a:lstStyle>
            <a:lvl1pPr marL="0" indent="0">
              <a:buNone/>
              <a:defRPr sz="2400" b="1"/>
            </a:lvl1pPr>
            <a:lvl2pPr marL="0" indent="0">
              <a:buNone/>
              <a:defRPr sz="2400" u="sng"/>
            </a:lvl2pPr>
            <a:lvl3pPr marL="0" indent="0">
              <a:buNone/>
              <a:defRPr sz="2400"/>
            </a:lvl3pPr>
            <a:lvl4pPr marL="266545" indent="-266545">
              <a:defRPr/>
            </a:lvl4pPr>
            <a:lvl5pPr marL="537853" indent="-271308">
              <a:defRPr/>
            </a:lvl5pPr>
          </a:lstStyle>
          <a:p>
            <a:pPr lvl="0"/>
            <a:r>
              <a:rPr lang="en-US"/>
              <a:t>Paragraph</a:t>
            </a:r>
          </a:p>
          <a:p>
            <a:pPr lvl="1"/>
            <a:r>
              <a:rPr lang="en-US"/>
              <a:t>Sub-paragraph</a:t>
            </a:r>
          </a:p>
          <a:p>
            <a:pPr lvl="2"/>
            <a:r>
              <a:rPr lang="en-US"/>
              <a:t>Text</a:t>
            </a:r>
            <a:endParaRPr lang="cs-CZ" dirty="0"/>
          </a:p>
        </p:txBody>
      </p:sp>
      <p:sp>
        <p:nvSpPr>
          <p:cNvPr id="4" name="Zástupný symbol pro obsah 3"/>
          <p:cNvSpPr>
            <a:spLocks noGrp="1"/>
          </p:cNvSpPr>
          <p:nvPr>
            <p:ph sz="half" idx="2" hasCustomPrompt="1"/>
          </p:nvPr>
        </p:nvSpPr>
        <p:spPr>
          <a:xfrm>
            <a:off x="5412737" y="1216198"/>
            <a:ext cx="4695219" cy="5734145"/>
          </a:xfrm>
        </p:spPr>
        <p:txBody>
          <a:bodyPr>
            <a:normAutofit/>
          </a:bodyPr>
          <a:lstStyle>
            <a:lvl1pPr marL="0" indent="0">
              <a:buNone/>
              <a:defRPr sz="2400" b="1"/>
            </a:lvl1pPr>
            <a:lvl2pPr marL="0" indent="0">
              <a:buNone/>
              <a:defRPr sz="2400" u="sng"/>
            </a:lvl2pPr>
            <a:lvl3pPr marL="0" indent="0">
              <a:buNone/>
              <a:defRPr sz="2400"/>
            </a:lvl3pPr>
            <a:lvl4pPr marL="266545" indent="-266545">
              <a:defRPr/>
            </a:lvl4pPr>
            <a:lvl5pPr marL="537853" indent="-271308">
              <a:defRPr/>
            </a:lvl5pPr>
          </a:lstStyle>
          <a:p>
            <a:pPr lvl="0"/>
            <a:r>
              <a:rPr lang="en-US"/>
              <a:t>Paragraph</a:t>
            </a:r>
          </a:p>
          <a:p>
            <a:pPr lvl="1"/>
            <a:r>
              <a:rPr lang="en-US"/>
              <a:t>Sub-paragraph</a:t>
            </a:r>
          </a:p>
          <a:p>
            <a:pPr lvl="2"/>
            <a:r>
              <a:rPr lang="en-US"/>
              <a:t>Text</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30926814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5" name="Zástupný symbol pro číslo snímku 4"/>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6"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4010306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269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5" name="Zástupný symbol pro číslo snímku 4"/>
          <p:cNvSpPr>
            <a:spLocks noGrp="1"/>
          </p:cNvSpPr>
          <p:nvPr>
            <p:ph type="sldNum" sz="quarter" idx="12"/>
          </p:nvPr>
        </p:nvSpPr>
        <p:spPr/>
        <p:txBody>
          <a:bodyPr/>
          <a:lstStyle/>
          <a:p>
            <a:fld id="{7B6CC4D6-176D-4020-9484-FACE48CDBCFB}" type="slidenum">
              <a:rPr lang="cs-CZ" smtClean="0"/>
              <a:t>‹#›</a:t>
            </a:fld>
            <a:endParaRPr lang="cs-CZ"/>
          </a:p>
        </p:txBody>
      </p:sp>
      <p:sp>
        <p:nvSpPr>
          <p:cNvPr id="6" name="Zástupný symbol pro zápatí 4"/>
          <p:cNvSpPr>
            <a:spLocks noGrp="1"/>
          </p:cNvSpPr>
          <p:nvPr>
            <p:ph type="ftr" sz="quarter" idx="3"/>
          </p:nvPr>
        </p:nvSpPr>
        <p:spPr>
          <a:xfrm>
            <a:off x="563055" y="7197334"/>
            <a:ext cx="9049406" cy="362034"/>
          </a:xfrm>
          <a:prstGeom prst="rect">
            <a:avLst/>
          </a:prstGeom>
        </p:spPr>
        <p:txBody>
          <a:bodyPr vert="horz" lIns="0" tIns="0" rIns="0" bIns="0" rtlCol="0" anchor="ctr"/>
          <a:lstStyle>
            <a:lvl1pPr algn="l">
              <a:defRPr sz="700" b="0" i="0" cap="all" baseline="0">
                <a:solidFill>
                  <a:schemeClr val="accent1"/>
                </a:solidFill>
                <a:latin typeface="Arial" panose="020B0604020202020204" pitchFamily="34" charset="0"/>
                <a:cs typeface="Arial" panose="020B0604020202020204" pitchFamily="34" charset="0"/>
              </a:defRPr>
            </a:lvl1pPr>
          </a:lstStyle>
          <a:p>
            <a:r>
              <a:rPr lang="en-US"/>
              <a:t>From nuclear reactors to pretty pictures and attractive 3D prints  /  JAROSLAV KŘIVÁNEK</a:t>
            </a:r>
            <a:endParaRPr lang="cs-CZ" dirty="0"/>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372899885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534599" y="7034233"/>
            <a:ext cx="2494755" cy="503978"/>
          </a:xfrm>
          <a:prstGeom prst="rect">
            <a:avLst/>
          </a:prstGeom>
          <a:ln/>
        </p:spPr>
        <p:txBody>
          <a:bodyPr lIns="104228" tIns="52114" rIns="104228" bIns="52114"/>
          <a:lstStyle>
            <a:lvl1pPr>
              <a:defRPr/>
            </a:lvl1pPr>
          </a:lstStyle>
          <a:p>
            <a:pPr defTabSz="913874">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7662475" y="7034233"/>
            <a:ext cx="2494755" cy="503978"/>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640897" y="7006507"/>
            <a:ext cx="7410020" cy="503978"/>
          </a:xfrm>
          <a:prstGeom prst="rect">
            <a:avLst/>
          </a:prstGeom>
          <a:noFill/>
          <a:ln w="9525">
            <a:noFill/>
            <a:miter lim="800000"/>
            <a:headEnd/>
            <a:tailEnd/>
          </a:ln>
          <a:effectLst/>
        </p:spPr>
        <p:txBody>
          <a:bodyPr vert="horz" wrap="square" lIns="104228" tIns="52114" rIns="104228" bIns="52114" numCol="1" anchor="b"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mn-lt"/>
                <a:ea typeface="+mn-ea"/>
                <a:cs typeface="+mn-cs"/>
              </a:defRPr>
            </a:lvl1pPr>
            <a:lvl2pPr marL="521138" algn="l" rtl="0" fontAlgn="base">
              <a:spcBef>
                <a:spcPct val="0"/>
              </a:spcBef>
              <a:spcAft>
                <a:spcPct val="0"/>
              </a:spcAft>
              <a:defRPr kern="1200">
                <a:solidFill>
                  <a:schemeClr val="tx1"/>
                </a:solidFill>
                <a:latin typeface="Lucida Console" pitchFamily="49" charset="0"/>
                <a:ea typeface="+mn-ea"/>
                <a:cs typeface="+mn-cs"/>
              </a:defRPr>
            </a:lvl2pPr>
            <a:lvl3pPr marL="1042273" algn="l" rtl="0" fontAlgn="base">
              <a:spcBef>
                <a:spcPct val="0"/>
              </a:spcBef>
              <a:spcAft>
                <a:spcPct val="0"/>
              </a:spcAft>
              <a:defRPr kern="1200">
                <a:solidFill>
                  <a:schemeClr val="tx1"/>
                </a:solidFill>
                <a:latin typeface="Lucida Console" pitchFamily="49" charset="0"/>
                <a:ea typeface="+mn-ea"/>
                <a:cs typeface="+mn-cs"/>
              </a:defRPr>
            </a:lvl3pPr>
            <a:lvl4pPr marL="1563407" algn="l" rtl="0" fontAlgn="base">
              <a:spcBef>
                <a:spcPct val="0"/>
              </a:spcBef>
              <a:spcAft>
                <a:spcPct val="0"/>
              </a:spcAft>
              <a:defRPr kern="1200">
                <a:solidFill>
                  <a:schemeClr val="tx1"/>
                </a:solidFill>
                <a:latin typeface="Lucida Console" pitchFamily="49" charset="0"/>
                <a:ea typeface="+mn-ea"/>
                <a:cs typeface="+mn-cs"/>
              </a:defRPr>
            </a:lvl4pPr>
            <a:lvl5pPr marL="2084546" algn="l" rtl="0" fontAlgn="base">
              <a:spcBef>
                <a:spcPct val="0"/>
              </a:spcBef>
              <a:spcAft>
                <a:spcPct val="0"/>
              </a:spcAft>
              <a:defRPr kern="1200">
                <a:solidFill>
                  <a:schemeClr val="tx1"/>
                </a:solidFill>
                <a:latin typeface="Lucida Console" pitchFamily="49" charset="0"/>
                <a:ea typeface="+mn-ea"/>
                <a:cs typeface="+mn-cs"/>
              </a:defRPr>
            </a:lvl5pPr>
            <a:lvl6pPr marL="2605679" algn="l" defTabSz="1042273" rtl="0" eaLnBrk="1" latinLnBrk="0" hangingPunct="1">
              <a:defRPr kern="1200">
                <a:solidFill>
                  <a:schemeClr val="tx1"/>
                </a:solidFill>
                <a:latin typeface="Lucida Console" pitchFamily="49" charset="0"/>
                <a:ea typeface="+mn-ea"/>
                <a:cs typeface="+mn-cs"/>
              </a:defRPr>
            </a:lvl6pPr>
            <a:lvl7pPr marL="3126817" algn="l" defTabSz="1042273" rtl="0" eaLnBrk="1" latinLnBrk="0" hangingPunct="1">
              <a:defRPr kern="1200">
                <a:solidFill>
                  <a:schemeClr val="tx1"/>
                </a:solidFill>
                <a:latin typeface="Lucida Console" pitchFamily="49" charset="0"/>
                <a:ea typeface="+mn-ea"/>
                <a:cs typeface="+mn-cs"/>
              </a:defRPr>
            </a:lvl7pPr>
            <a:lvl8pPr marL="3647954" algn="l" defTabSz="1042273" rtl="0" eaLnBrk="1" latinLnBrk="0" hangingPunct="1">
              <a:defRPr kern="1200">
                <a:solidFill>
                  <a:schemeClr val="tx1"/>
                </a:solidFill>
                <a:latin typeface="Lucida Console" pitchFamily="49" charset="0"/>
                <a:ea typeface="+mn-ea"/>
                <a:cs typeface="+mn-cs"/>
              </a:defRPr>
            </a:lvl8pPr>
            <a:lvl9pPr marL="4169091" algn="l" defTabSz="1042273" rtl="0" eaLnBrk="1" latinLnBrk="0" hangingPunct="1">
              <a:defRPr kern="1200">
                <a:solidFill>
                  <a:schemeClr val="tx1"/>
                </a:solidFill>
                <a:latin typeface="Lucida Console" pitchFamily="49" charset="0"/>
                <a:ea typeface="+mn-ea"/>
                <a:cs typeface="+mn-cs"/>
              </a:defRPr>
            </a:lvl9p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Tree>
    <p:extLst>
      <p:ext uri="{BB962C8B-B14F-4D97-AF65-F5344CB8AC3E}">
        <p14:creationId xmlns:p14="http://schemas.microsoft.com/office/powerpoint/2010/main" val="22812880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5" y="4857801"/>
            <a:ext cx="9088041" cy="1501435"/>
          </a:xfrm>
        </p:spPr>
        <p:txBody>
          <a:bodyPr/>
          <a:lstStyle>
            <a:lvl1pPr algn="l">
              <a:defRPr sz="4600" b="1" cap="all"/>
            </a:lvl1pPr>
          </a:lstStyle>
          <a:p>
            <a:r>
              <a:rPr lang="en-US"/>
              <a:t>Click to edit Master title style</a:t>
            </a:r>
          </a:p>
        </p:txBody>
      </p:sp>
      <p:sp>
        <p:nvSpPr>
          <p:cNvPr id="3" name="Text Placeholder 2"/>
          <p:cNvSpPr>
            <a:spLocks noGrp="1"/>
          </p:cNvSpPr>
          <p:nvPr>
            <p:ph type="body" idx="1"/>
          </p:nvPr>
        </p:nvSpPr>
        <p:spPr>
          <a:xfrm>
            <a:off x="844585" y="3204115"/>
            <a:ext cx="9088041" cy="1653678"/>
          </a:xfrm>
        </p:spPr>
        <p:txBody>
          <a:bodyPr anchor="b"/>
          <a:lstStyle>
            <a:lvl1pPr marL="0" indent="0">
              <a:buNone/>
              <a:defRPr sz="2300"/>
            </a:lvl1pPr>
            <a:lvl2pPr marL="521266" indent="0">
              <a:buNone/>
              <a:defRPr sz="2000"/>
            </a:lvl2pPr>
            <a:lvl3pPr marL="1042531" indent="0">
              <a:buNone/>
              <a:defRPr sz="1800"/>
            </a:lvl3pPr>
            <a:lvl4pPr marL="1563797" indent="0">
              <a:buNone/>
              <a:defRPr sz="1700"/>
            </a:lvl4pPr>
            <a:lvl5pPr marL="2085062" indent="0">
              <a:buNone/>
              <a:defRPr sz="1700"/>
            </a:lvl5pPr>
            <a:lvl6pPr marL="2606324" indent="0">
              <a:buNone/>
              <a:defRPr sz="1700"/>
            </a:lvl6pPr>
            <a:lvl7pPr marL="3127591" indent="0">
              <a:buNone/>
              <a:defRPr sz="1700"/>
            </a:lvl7pPr>
            <a:lvl8pPr marL="3648856" indent="0">
              <a:buNone/>
              <a:defRPr sz="1700"/>
            </a:lvl8pPr>
            <a:lvl9pPr marL="4170121" indent="0">
              <a:buNone/>
              <a:defRPr sz="1700"/>
            </a:lvl9pPr>
          </a:lstStyle>
          <a:p>
            <a:pPr lvl="0"/>
            <a:r>
              <a:rPr lang="en-US"/>
              <a:t>Click to edit Master text styles</a:t>
            </a:r>
          </a:p>
        </p:txBody>
      </p:sp>
      <p:sp>
        <p:nvSpPr>
          <p:cNvPr id="4" name="Rectangle 4"/>
          <p:cNvSpPr>
            <a:spLocks noGrp="1" noChangeArrowheads="1"/>
          </p:cNvSpPr>
          <p:nvPr>
            <p:ph type="dt" sz="half" idx="10"/>
          </p:nvPr>
        </p:nvSpPr>
        <p:spPr>
          <a:xfrm>
            <a:off x="534599" y="6882456"/>
            <a:ext cx="2494755" cy="503978"/>
          </a:xfrm>
          <a:prstGeom prst="rect">
            <a:avLst/>
          </a:prstGeom>
          <a:ln/>
        </p:spPr>
        <p:txBody>
          <a:bodyPr lIns="104254" tIns="52128" rIns="104254" bIns="52128"/>
          <a:lstStyle>
            <a:lvl1pPr>
              <a:defRPr/>
            </a:lvl1pPr>
          </a:lstStyle>
          <a:p>
            <a:pPr defTabSz="913874">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671F72"/>
                </a:solidFill>
              </a:rPr>
              <a:t>Intro to computer graphics (NPGR003)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8EADD9CE-F701-461C-B89C-FFB430199842}"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8092100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712788" y="1343950"/>
            <a:ext cx="9266238" cy="1007957"/>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104241" tIns="52120" rIns="104241" bIns="52120"/>
          <a:lstStyle/>
          <a:p>
            <a:pPr defTabSz="913989" fontAlgn="base">
              <a:spcBef>
                <a:spcPct val="0"/>
              </a:spcBef>
              <a:spcAft>
                <a:spcPct val="0"/>
              </a:spcAft>
              <a:defRPr/>
            </a:pPr>
            <a:endParaRPr lang="en-US">
              <a:solidFill>
                <a:prstClr val="black"/>
              </a:solidFill>
              <a:latin typeface="Lucida Console" pitchFamily="49" charset="0"/>
            </a:endParaRPr>
          </a:p>
        </p:txBody>
      </p:sp>
      <p:sp>
        <p:nvSpPr>
          <p:cNvPr id="5" name="Line 8"/>
          <p:cNvSpPr>
            <a:spLocks noChangeShapeType="1"/>
          </p:cNvSpPr>
          <p:nvPr/>
        </p:nvSpPr>
        <p:spPr bwMode="auto">
          <a:xfrm>
            <a:off x="2316566" y="4367812"/>
            <a:ext cx="7614204" cy="0"/>
          </a:xfrm>
          <a:prstGeom prst="line">
            <a:avLst/>
          </a:prstGeom>
          <a:noFill/>
          <a:ln w="19050">
            <a:solidFill>
              <a:schemeClr val="accent1"/>
            </a:solidFill>
            <a:round/>
            <a:headEnd/>
            <a:tailEnd/>
          </a:ln>
          <a:effectLst/>
        </p:spPr>
        <p:txBody>
          <a:bodyPr lIns="104241" tIns="52120" rIns="104241" bIns="52120"/>
          <a:lstStyle/>
          <a:p>
            <a:pPr defTabSz="913989" fontAlgn="base">
              <a:spcBef>
                <a:spcPct val="0"/>
              </a:spcBef>
              <a:spcAft>
                <a:spcPct val="0"/>
              </a:spcAft>
              <a:defRPr/>
            </a:pPr>
            <a:endParaRPr lang="en-US">
              <a:solidFill>
                <a:prstClr val="black"/>
              </a:solidFill>
              <a:latin typeface="Lucida Console" pitchFamily="49" charset="0"/>
            </a:endParaRPr>
          </a:p>
        </p:txBody>
      </p:sp>
      <p:sp>
        <p:nvSpPr>
          <p:cNvPr id="60418" name="Rectangle 2"/>
          <p:cNvSpPr>
            <a:spLocks noGrp="1" noChangeArrowheads="1"/>
          </p:cNvSpPr>
          <p:nvPr>
            <p:ph type="ctrTitle"/>
          </p:nvPr>
        </p:nvSpPr>
        <p:spPr>
          <a:xfrm>
            <a:off x="1069194" y="1679939"/>
            <a:ext cx="8913557" cy="1931917"/>
          </a:xfrm>
        </p:spPr>
        <p:txBody>
          <a:bodyPr/>
          <a:lstStyle>
            <a:lvl1pPr>
              <a:defRPr sz="41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2316559" y="4367822"/>
            <a:ext cx="7662466" cy="1931917"/>
          </a:xfrm>
        </p:spPr>
        <p:txBody>
          <a:bodyPr/>
          <a:lstStyle>
            <a:lvl1pPr marL="0" indent="0">
              <a:buFont typeface="Wingdings" pitchFamily="2" charset="2"/>
              <a:buNone/>
              <a:defRPr sz="26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solidFill>
                <a:prstClr val="black"/>
              </a:solidFill>
            </a:endParaRPr>
          </a:p>
        </p:txBody>
      </p:sp>
      <p:sp>
        <p:nvSpPr>
          <p:cNvPr id="7" name="Rectangle 5"/>
          <p:cNvSpPr>
            <a:spLocks noGrp="1" noChangeArrowheads="1"/>
          </p:cNvSpPr>
          <p:nvPr>
            <p:ph type="ftr" sz="quarter" idx="11"/>
          </p:nvPr>
        </p:nvSpPr>
        <p:spPr>
          <a:xfrm>
            <a:off x="3653040" y="6882456"/>
            <a:ext cx="3385741" cy="503978"/>
          </a:xfrm>
        </p:spPr>
        <p:txBody>
          <a:bodyPr/>
          <a:lstStyle>
            <a:lvl1pPr>
              <a:defRPr/>
            </a:lvl1pPr>
          </a:lstStyle>
          <a:p>
            <a:pPr>
              <a:defRPr/>
            </a:pPr>
            <a:r>
              <a:rPr lang="en-US" altLang="en-US">
                <a:solidFill>
                  <a:prstClr val="black"/>
                </a:solidFill>
              </a:rPr>
              <a:t>Intro to computer graphics (NPGR003) - JAROSLAV KŘIVÁNEK</a:t>
            </a:r>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2980146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534599" y="7034233"/>
            <a:ext cx="2494755" cy="503978"/>
          </a:xfrm>
          <a:ln/>
        </p:spPr>
        <p:txBody>
          <a:bodyPr/>
          <a:lstStyle>
            <a:lvl1pPr>
              <a:defRPr/>
            </a:lvl1pPr>
          </a:lstStyle>
          <a:p>
            <a:pPr>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7662475" y="7034233"/>
            <a:ext cx="2494755" cy="503978"/>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640897" y="7006507"/>
            <a:ext cx="7410020" cy="503978"/>
          </a:xfrm>
          <a:prstGeom prst="rect">
            <a:avLst/>
          </a:prstGeom>
          <a:noFill/>
          <a:ln w="9525">
            <a:noFill/>
            <a:miter lim="800000"/>
            <a:headEnd/>
            <a:tailEnd/>
          </a:ln>
          <a:effectLst/>
        </p:spPr>
        <p:txBody>
          <a:bodyPr vert="horz" wrap="square" lIns="104241" tIns="52120" rIns="104241" bIns="52120" numCol="1" anchor="b"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mn-lt"/>
                <a:ea typeface="+mn-ea"/>
                <a:cs typeface="+mn-cs"/>
              </a:defRPr>
            </a:lvl1pPr>
            <a:lvl2pPr marL="521202" algn="l" rtl="0" fontAlgn="base">
              <a:spcBef>
                <a:spcPct val="0"/>
              </a:spcBef>
              <a:spcAft>
                <a:spcPct val="0"/>
              </a:spcAft>
              <a:defRPr kern="1200">
                <a:solidFill>
                  <a:schemeClr val="tx1"/>
                </a:solidFill>
                <a:latin typeface="Lucida Console" pitchFamily="49" charset="0"/>
                <a:ea typeface="+mn-ea"/>
                <a:cs typeface="+mn-cs"/>
              </a:defRPr>
            </a:lvl2pPr>
            <a:lvl3pPr marL="1042402" algn="l" rtl="0" fontAlgn="base">
              <a:spcBef>
                <a:spcPct val="0"/>
              </a:spcBef>
              <a:spcAft>
                <a:spcPct val="0"/>
              </a:spcAft>
              <a:defRPr kern="1200">
                <a:solidFill>
                  <a:schemeClr val="tx1"/>
                </a:solidFill>
                <a:latin typeface="Lucida Console" pitchFamily="49" charset="0"/>
                <a:ea typeface="+mn-ea"/>
                <a:cs typeface="+mn-cs"/>
              </a:defRPr>
            </a:lvl3pPr>
            <a:lvl4pPr marL="1563601" algn="l" rtl="0" fontAlgn="base">
              <a:spcBef>
                <a:spcPct val="0"/>
              </a:spcBef>
              <a:spcAft>
                <a:spcPct val="0"/>
              </a:spcAft>
              <a:defRPr kern="1200">
                <a:solidFill>
                  <a:schemeClr val="tx1"/>
                </a:solidFill>
                <a:latin typeface="Lucida Console" pitchFamily="49" charset="0"/>
                <a:ea typeface="+mn-ea"/>
                <a:cs typeface="+mn-cs"/>
              </a:defRPr>
            </a:lvl4pPr>
            <a:lvl5pPr marL="2084804" algn="l" rtl="0" fontAlgn="base">
              <a:spcBef>
                <a:spcPct val="0"/>
              </a:spcBef>
              <a:spcAft>
                <a:spcPct val="0"/>
              </a:spcAft>
              <a:defRPr kern="1200">
                <a:solidFill>
                  <a:schemeClr val="tx1"/>
                </a:solidFill>
                <a:latin typeface="Lucida Console" pitchFamily="49" charset="0"/>
                <a:ea typeface="+mn-ea"/>
                <a:cs typeface="+mn-cs"/>
              </a:defRPr>
            </a:lvl5pPr>
            <a:lvl6pPr marL="2606001" algn="l" defTabSz="1042402" rtl="0" eaLnBrk="1" latinLnBrk="0" hangingPunct="1">
              <a:defRPr kern="1200">
                <a:solidFill>
                  <a:schemeClr val="tx1"/>
                </a:solidFill>
                <a:latin typeface="Lucida Console" pitchFamily="49" charset="0"/>
                <a:ea typeface="+mn-ea"/>
                <a:cs typeface="+mn-cs"/>
              </a:defRPr>
            </a:lvl6pPr>
            <a:lvl7pPr marL="3127204" algn="l" defTabSz="1042402" rtl="0" eaLnBrk="1" latinLnBrk="0" hangingPunct="1">
              <a:defRPr kern="1200">
                <a:solidFill>
                  <a:schemeClr val="tx1"/>
                </a:solidFill>
                <a:latin typeface="Lucida Console" pitchFamily="49" charset="0"/>
                <a:ea typeface="+mn-ea"/>
                <a:cs typeface="+mn-cs"/>
              </a:defRPr>
            </a:lvl7pPr>
            <a:lvl8pPr marL="3648405" algn="l" defTabSz="1042402" rtl="0" eaLnBrk="1" latinLnBrk="0" hangingPunct="1">
              <a:defRPr kern="1200">
                <a:solidFill>
                  <a:schemeClr val="tx1"/>
                </a:solidFill>
                <a:latin typeface="Lucida Console" pitchFamily="49" charset="0"/>
                <a:ea typeface="+mn-ea"/>
                <a:cs typeface="+mn-cs"/>
              </a:defRPr>
            </a:lvl8pPr>
            <a:lvl9pPr marL="4169607" algn="l" defTabSz="1042402" rtl="0" eaLnBrk="1" latinLnBrk="0" hangingPunct="1">
              <a:defRPr kern="1200">
                <a:solidFill>
                  <a:schemeClr val="tx1"/>
                </a:solidFill>
                <a:latin typeface="Lucida Console" pitchFamily="49" charset="0"/>
                <a:ea typeface="+mn-ea"/>
                <a:cs typeface="+mn-cs"/>
              </a:defRPr>
            </a:lvl9p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Tree>
    <p:extLst>
      <p:ext uri="{BB962C8B-B14F-4D97-AF65-F5344CB8AC3E}">
        <p14:creationId xmlns:p14="http://schemas.microsoft.com/office/powerpoint/2010/main" val="4610285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6" y="6"/>
            <a:ext cx="9088041" cy="7559674"/>
          </a:xfrm>
        </p:spPr>
        <p:txBody>
          <a:bodyPr lIns="0" tIns="0" rIns="0" bIns="0" anchor="ctr" anchorCtr="0"/>
          <a:lstStyle>
            <a:lvl1pPr algn="ctr">
              <a:defRPr sz="4600" b="1" cap="all"/>
            </a:lvl1pPr>
          </a:lstStyle>
          <a:p>
            <a:r>
              <a:rPr lang="en-US" dirty="0"/>
              <a:t>Click to edit Master title style</a:t>
            </a:r>
          </a:p>
        </p:txBody>
      </p:sp>
      <p:sp>
        <p:nvSpPr>
          <p:cNvPr id="3" name="Text Placeholder 2"/>
          <p:cNvSpPr>
            <a:spLocks noGrp="1"/>
          </p:cNvSpPr>
          <p:nvPr>
            <p:ph type="body" idx="1"/>
          </p:nvPr>
        </p:nvSpPr>
        <p:spPr>
          <a:xfrm>
            <a:off x="844586" y="4176726"/>
            <a:ext cx="9088041" cy="3254395"/>
          </a:xfrm>
        </p:spPr>
        <p:txBody>
          <a:bodyPr anchor="b"/>
          <a:lstStyle>
            <a:lvl1pPr marL="0" indent="0">
              <a:buNone/>
              <a:defRPr sz="2300"/>
            </a:lvl1pPr>
            <a:lvl2pPr marL="521202" indent="0">
              <a:buNone/>
              <a:defRPr sz="2000"/>
            </a:lvl2pPr>
            <a:lvl3pPr marL="1042402" indent="0">
              <a:buNone/>
              <a:defRPr sz="1800"/>
            </a:lvl3pPr>
            <a:lvl4pPr marL="1563601" indent="0">
              <a:buNone/>
              <a:defRPr sz="1700"/>
            </a:lvl4pPr>
            <a:lvl5pPr marL="2084804" indent="0">
              <a:buNone/>
              <a:defRPr sz="1700"/>
            </a:lvl5pPr>
            <a:lvl6pPr marL="2606001" indent="0">
              <a:buNone/>
              <a:defRPr sz="1700"/>
            </a:lvl6pPr>
            <a:lvl7pPr marL="3127204" indent="0">
              <a:buNone/>
              <a:defRPr sz="1700"/>
            </a:lvl7pPr>
            <a:lvl8pPr marL="3648405" indent="0">
              <a:buNone/>
              <a:defRPr sz="1700"/>
            </a:lvl8pPr>
            <a:lvl9pPr marL="4169607" indent="0">
              <a:buNone/>
              <a:defRPr sz="1700"/>
            </a:lvl9pPr>
          </a:lstStyle>
          <a:p>
            <a:pPr lvl="0"/>
            <a:r>
              <a:rPr lang="en-US" dirty="0"/>
              <a:t>Click to edit Master text styles</a:t>
            </a:r>
          </a:p>
        </p:txBody>
      </p:sp>
    </p:spTree>
    <p:extLst>
      <p:ext uri="{BB962C8B-B14F-4D97-AF65-F5344CB8AC3E}">
        <p14:creationId xmlns:p14="http://schemas.microsoft.com/office/powerpoint/2010/main" val="136316286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6" y="6"/>
            <a:ext cx="9088041" cy="7559674"/>
          </a:xfrm>
        </p:spPr>
        <p:txBody>
          <a:bodyPr lIns="0" tIns="0" rIns="0" bIns="0" anchor="ctr" anchorCtr="0"/>
          <a:lstStyle>
            <a:lvl1pPr algn="ctr">
              <a:defRPr sz="4600" b="1" cap="all"/>
            </a:lvl1pPr>
          </a:lstStyle>
          <a:p>
            <a:r>
              <a:rPr lang="en-US" dirty="0"/>
              <a:t>Click to edit Master title style</a:t>
            </a:r>
          </a:p>
        </p:txBody>
      </p:sp>
      <p:sp>
        <p:nvSpPr>
          <p:cNvPr id="3" name="Text Placeholder 2"/>
          <p:cNvSpPr>
            <a:spLocks noGrp="1"/>
          </p:cNvSpPr>
          <p:nvPr>
            <p:ph type="body" idx="1"/>
          </p:nvPr>
        </p:nvSpPr>
        <p:spPr>
          <a:xfrm>
            <a:off x="844586" y="4176726"/>
            <a:ext cx="9088041" cy="3254395"/>
          </a:xfrm>
        </p:spPr>
        <p:txBody>
          <a:bodyPr anchor="b"/>
          <a:lstStyle>
            <a:lvl1pPr marL="0" indent="0">
              <a:buNone/>
              <a:defRPr sz="2300"/>
            </a:lvl1pPr>
            <a:lvl2pPr marL="521202" indent="0">
              <a:buNone/>
              <a:defRPr sz="2000"/>
            </a:lvl2pPr>
            <a:lvl3pPr marL="1042402" indent="0">
              <a:buNone/>
              <a:defRPr sz="1800"/>
            </a:lvl3pPr>
            <a:lvl4pPr marL="1563601" indent="0">
              <a:buNone/>
              <a:defRPr sz="1700"/>
            </a:lvl4pPr>
            <a:lvl5pPr marL="2084804" indent="0">
              <a:buNone/>
              <a:defRPr sz="1700"/>
            </a:lvl5pPr>
            <a:lvl6pPr marL="2606001" indent="0">
              <a:buNone/>
              <a:defRPr sz="1700"/>
            </a:lvl6pPr>
            <a:lvl7pPr marL="3127204" indent="0">
              <a:buNone/>
              <a:defRPr sz="1700"/>
            </a:lvl7pPr>
            <a:lvl8pPr marL="3648405" indent="0">
              <a:buNone/>
              <a:defRPr sz="1700"/>
            </a:lvl8pPr>
            <a:lvl9pPr marL="4169607" indent="0">
              <a:buNone/>
              <a:defRPr sz="1700"/>
            </a:lvl9pPr>
          </a:lstStyle>
          <a:p>
            <a:pPr lvl="0"/>
            <a:r>
              <a:rPr lang="en-US" dirty="0"/>
              <a:t>Click to edit Master text styles</a:t>
            </a:r>
          </a:p>
        </p:txBody>
      </p:sp>
    </p:spTree>
    <p:extLst>
      <p:ext uri="{BB962C8B-B14F-4D97-AF65-F5344CB8AC3E}">
        <p14:creationId xmlns:p14="http://schemas.microsoft.com/office/powerpoint/2010/main" val="13476414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596" y="1763931"/>
            <a:ext cx="4722217" cy="4994286"/>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35005" y="1763931"/>
            <a:ext cx="4722217" cy="4994286"/>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8675372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591" y="302740"/>
            <a:ext cx="9622632" cy="125994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4598" y="1692178"/>
            <a:ext cx="4724075" cy="705220"/>
          </a:xfrm>
        </p:spPr>
        <p:txBody>
          <a:bodyPr anchor="b"/>
          <a:lstStyle>
            <a:lvl1pPr marL="0" indent="0">
              <a:buNone/>
              <a:defRPr sz="2700" b="1"/>
            </a:lvl1pPr>
            <a:lvl2pPr marL="521202" indent="0">
              <a:buNone/>
              <a:defRPr sz="2300" b="1"/>
            </a:lvl2pPr>
            <a:lvl3pPr marL="1042402" indent="0">
              <a:buNone/>
              <a:defRPr sz="2000" b="1"/>
            </a:lvl3pPr>
            <a:lvl4pPr marL="1563601" indent="0">
              <a:buNone/>
              <a:defRPr sz="1800" b="1"/>
            </a:lvl4pPr>
            <a:lvl5pPr marL="2084804" indent="0">
              <a:buNone/>
              <a:defRPr sz="1800" b="1"/>
            </a:lvl5pPr>
            <a:lvl6pPr marL="2606001" indent="0">
              <a:buNone/>
              <a:defRPr sz="1800" b="1"/>
            </a:lvl6pPr>
            <a:lvl7pPr marL="3127204" indent="0">
              <a:buNone/>
              <a:defRPr sz="1800" b="1"/>
            </a:lvl7pPr>
            <a:lvl8pPr marL="3648405" indent="0">
              <a:buNone/>
              <a:defRPr sz="1800" b="1"/>
            </a:lvl8pPr>
            <a:lvl9pPr marL="4169607" indent="0">
              <a:buNone/>
              <a:defRPr sz="1800" b="1"/>
            </a:lvl9pPr>
          </a:lstStyle>
          <a:p>
            <a:pPr lvl="0"/>
            <a:r>
              <a:rPr lang="en-US"/>
              <a:t>Click to edit Master text styles</a:t>
            </a:r>
          </a:p>
        </p:txBody>
      </p:sp>
      <p:sp>
        <p:nvSpPr>
          <p:cNvPr id="4" name="Content Placeholder 3"/>
          <p:cNvSpPr>
            <a:spLocks noGrp="1"/>
          </p:cNvSpPr>
          <p:nvPr>
            <p:ph sz="half" idx="2"/>
          </p:nvPr>
        </p:nvSpPr>
        <p:spPr>
          <a:xfrm>
            <a:off x="534598" y="2397405"/>
            <a:ext cx="4724075" cy="4355563"/>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31295" y="1692178"/>
            <a:ext cx="4725930" cy="705220"/>
          </a:xfrm>
        </p:spPr>
        <p:txBody>
          <a:bodyPr anchor="b"/>
          <a:lstStyle>
            <a:lvl1pPr marL="0" indent="0">
              <a:buNone/>
              <a:defRPr sz="2700" b="1"/>
            </a:lvl1pPr>
            <a:lvl2pPr marL="521202" indent="0">
              <a:buNone/>
              <a:defRPr sz="2300" b="1"/>
            </a:lvl2pPr>
            <a:lvl3pPr marL="1042402" indent="0">
              <a:buNone/>
              <a:defRPr sz="2000" b="1"/>
            </a:lvl3pPr>
            <a:lvl4pPr marL="1563601" indent="0">
              <a:buNone/>
              <a:defRPr sz="1800" b="1"/>
            </a:lvl4pPr>
            <a:lvl5pPr marL="2084804" indent="0">
              <a:buNone/>
              <a:defRPr sz="1800" b="1"/>
            </a:lvl5pPr>
            <a:lvl6pPr marL="2606001" indent="0">
              <a:buNone/>
              <a:defRPr sz="1800" b="1"/>
            </a:lvl6pPr>
            <a:lvl7pPr marL="3127204" indent="0">
              <a:buNone/>
              <a:defRPr sz="1800" b="1"/>
            </a:lvl7pPr>
            <a:lvl8pPr marL="3648405" indent="0">
              <a:buNone/>
              <a:defRPr sz="1800" b="1"/>
            </a:lvl8pPr>
            <a:lvl9pPr marL="4169607"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431295" y="2397405"/>
            <a:ext cx="4725930" cy="4355563"/>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50821048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7904772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728148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46166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604" y="300989"/>
            <a:ext cx="3517533" cy="1280946"/>
          </a:xfrm>
        </p:spPr>
        <p:txBody>
          <a:bodyPr anchor="b"/>
          <a:lstStyle>
            <a:lvl1pPr algn="l">
              <a:defRPr sz="2300" b="1"/>
            </a:lvl1pPr>
          </a:lstStyle>
          <a:p>
            <a:r>
              <a:rPr lang="en-US"/>
              <a:t>Click to edit Master title style</a:t>
            </a:r>
          </a:p>
        </p:txBody>
      </p:sp>
      <p:sp>
        <p:nvSpPr>
          <p:cNvPr id="3" name="Content Placeholder 2"/>
          <p:cNvSpPr>
            <a:spLocks noGrp="1"/>
          </p:cNvSpPr>
          <p:nvPr>
            <p:ph idx="1"/>
          </p:nvPr>
        </p:nvSpPr>
        <p:spPr>
          <a:xfrm>
            <a:off x="4180202" y="300997"/>
            <a:ext cx="5977020" cy="6451974"/>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604" y="1581937"/>
            <a:ext cx="3517533" cy="5171028"/>
          </a:xfrm>
        </p:spPr>
        <p:txBody>
          <a:bodyPr/>
          <a:lstStyle>
            <a:lvl1pPr marL="0" indent="0">
              <a:buNone/>
              <a:defRPr sz="1700"/>
            </a:lvl1pPr>
            <a:lvl2pPr marL="521202" indent="0">
              <a:buNone/>
              <a:defRPr sz="1400"/>
            </a:lvl2pPr>
            <a:lvl3pPr marL="1042402" indent="0">
              <a:buNone/>
              <a:defRPr sz="1100"/>
            </a:lvl3pPr>
            <a:lvl4pPr marL="1563601" indent="0">
              <a:buNone/>
              <a:defRPr sz="1000"/>
            </a:lvl4pPr>
            <a:lvl5pPr marL="2084804" indent="0">
              <a:buNone/>
              <a:defRPr sz="1000"/>
            </a:lvl5pPr>
            <a:lvl6pPr marL="2606001" indent="0">
              <a:buNone/>
              <a:defRPr sz="1000"/>
            </a:lvl6pPr>
            <a:lvl7pPr marL="3127204" indent="0">
              <a:buNone/>
              <a:defRPr sz="1000"/>
            </a:lvl7pPr>
            <a:lvl8pPr marL="3648405" indent="0">
              <a:buNone/>
              <a:defRPr sz="1000"/>
            </a:lvl8pPr>
            <a:lvl9pPr marL="4169607"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40507008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674" y="5291780"/>
            <a:ext cx="6415088" cy="624724"/>
          </a:xfrm>
        </p:spPr>
        <p:txBody>
          <a:bodyPr anchor="b"/>
          <a:lstStyle>
            <a:lvl1pPr algn="l">
              <a:defRPr sz="2300" b="1"/>
            </a:lvl1pPr>
          </a:lstStyle>
          <a:p>
            <a:r>
              <a:rPr lang="en-US"/>
              <a:t>Click to edit Master title style</a:t>
            </a:r>
          </a:p>
        </p:txBody>
      </p:sp>
      <p:sp>
        <p:nvSpPr>
          <p:cNvPr id="3" name="Picture Placeholder 2"/>
          <p:cNvSpPr>
            <a:spLocks noGrp="1"/>
          </p:cNvSpPr>
          <p:nvPr>
            <p:ph type="pic" idx="1"/>
          </p:nvPr>
        </p:nvSpPr>
        <p:spPr>
          <a:xfrm>
            <a:off x="2095674" y="675479"/>
            <a:ext cx="6415088" cy="4535805"/>
          </a:xfrm>
        </p:spPr>
        <p:txBody>
          <a:bodyPr/>
          <a:lstStyle>
            <a:lvl1pPr marL="0" indent="0">
              <a:buNone/>
              <a:defRPr sz="3600"/>
            </a:lvl1pPr>
            <a:lvl2pPr marL="521202" indent="0">
              <a:buNone/>
              <a:defRPr sz="3200"/>
            </a:lvl2pPr>
            <a:lvl3pPr marL="1042402" indent="0">
              <a:buNone/>
              <a:defRPr sz="2700"/>
            </a:lvl3pPr>
            <a:lvl4pPr marL="1563601" indent="0">
              <a:buNone/>
              <a:defRPr sz="2300"/>
            </a:lvl4pPr>
            <a:lvl5pPr marL="2084804" indent="0">
              <a:buNone/>
              <a:defRPr sz="2300"/>
            </a:lvl5pPr>
            <a:lvl6pPr marL="2606001" indent="0">
              <a:buNone/>
              <a:defRPr sz="2300"/>
            </a:lvl6pPr>
            <a:lvl7pPr marL="3127204" indent="0">
              <a:buNone/>
              <a:defRPr sz="2300"/>
            </a:lvl7pPr>
            <a:lvl8pPr marL="3648405" indent="0">
              <a:buNone/>
              <a:defRPr sz="2300"/>
            </a:lvl8pPr>
            <a:lvl9pPr marL="4169607" indent="0">
              <a:buNone/>
              <a:defRPr sz="2300"/>
            </a:lvl9pPr>
          </a:lstStyle>
          <a:p>
            <a:pPr lvl="0"/>
            <a:endParaRPr lang="en-US" noProof="0"/>
          </a:p>
        </p:txBody>
      </p:sp>
      <p:sp>
        <p:nvSpPr>
          <p:cNvPr id="4" name="Text Placeholder 3"/>
          <p:cNvSpPr>
            <a:spLocks noGrp="1"/>
          </p:cNvSpPr>
          <p:nvPr>
            <p:ph type="body" sz="half" idx="2"/>
          </p:nvPr>
        </p:nvSpPr>
        <p:spPr>
          <a:xfrm>
            <a:off x="2095674" y="5916499"/>
            <a:ext cx="6415088" cy="887212"/>
          </a:xfrm>
        </p:spPr>
        <p:txBody>
          <a:bodyPr/>
          <a:lstStyle>
            <a:lvl1pPr marL="0" indent="0">
              <a:buNone/>
              <a:defRPr sz="1700"/>
            </a:lvl1pPr>
            <a:lvl2pPr marL="521202" indent="0">
              <a:buNone/>
              <a:defRPr sz="1400"/>
            </a:lvl2pPr>
            <a:lvl3pPr marL="1042402" indent="0">
              <a:buNone/>
              <a:defRPr sz="1100"/>
            </a:lvl3pPr>
            <a:lvl4pPr marL="1563601" indent="0">
              <a:buNone/>
              <a:defRPr sz="1000"/>
            </a:lvl4pPr>
            <a:lvl5pPr marL="2084804" indent="0">
              <a:buNone/>
              <a:defRPr sz="1000"/>
            </a:lvl5pPr>
            <a:lvl6pPr marL="2606001" indent="0">
              <a:buNone/>
              <a:defRPr sz="1000"/>
            </a:lvl6pPr>
            <a:lvl7pPr marL="3127204" indent="0">
              <a:buNone/>
              <a:defRPr sz="1000"/>
            </a:lvl7pPr>
            <a:lvl8pPr marL="3648405" indent="0">
              <a:buNone/>
              <a:defRPr sz="1000"/>
            </a:lvl8pPr>
            <a:lvl9pPr marL="4169607"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99238888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63377373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51566" y="306236"/>
            <a:ext cx="2405658" cy="645197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597" y="306236"/>
            <a:ext cx="7038777" cy="645197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65230026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0"/>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6" y="1763931"/>
            <a:ext cx="4722217" cy="4994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35005" y="1763933"/>
            <a:ext cx="4722217" cy="2413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435005" y="4345071"/>
            <a:ext cx="4722217" cy="2413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solidFill>
                <a:prstClr val="black"/>
              </a:solidFill>
            </a:endParaRPr>
          </a:p>
        </p:txBody>
      </p:sp>
      <p:sp>
        <p:nvSpPr>
          <p:cNvPr id="7" name="Rectangle 5"/>
          <p:cNvSpPr>
            <a:spLocks noGrp="1" noChangeArrowheads="1"/>
          </p:cNvSpPr>
          <p:nvPr>
            <p:ph type="ftr" sz="quarter" idx="11"/>
          </p:nvPr>
        </p:nvSpPr>
        <p:spPr>
          <a:xfrm>
            <a:off x="192034" y="6887704"/>
            <a:ext cx="3385741" cy="503978"/>
          </a:xfrm>
          <a:ln/>
        </p:spPr>
        <p:txBody>
          <a:bodyPr/>
          <a:lstStyle>
            <a:lvl1pPr>
              <a:defRPr/>
            </a:lvl1p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7827985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0"/>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6" y="1763931"/>
            <a:ext cx="4722217" cy="4994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435005" y="1763931"/>
            <a:ext cx="4722217" cy="4994286"/>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7740145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0"/>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6" y="1763931"/>
            <a:ext cx="4722217" cy="4994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5435005" y="1763931"/>
            <a:ext cx="4722217" cy="4994286"/>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2931515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4591" y="306236"/>
            <a:ext cx="9622632" cy="645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3928086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0"/>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6" y="1763931"/>
            <a:ext cx="4722217" cy="4994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35005" y="1763931"/>
            <a:ext cx="4722217" cy="4994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5223528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0"/>
            <a:ext cx="9622632" cy="1256446"/>
          </a:xfrm>
        </p:spPr>
        <p:txBody>
          <a:bodyPr/>
          <a:lstStyle/>
          <a:p>
            <a:r>
              <a:rPr lang="en-US"/>
              <a:t>Click to edit Master title style</a:t>
            </a:r>
          </a:p>
        </p:txBody>
      </p:sp>
      <p:sp>
        <p:nvSpPr>
          <p:cNvPr id="3" name="Content Placeholder 2"/>
          <p:cNvSpPr>
            <a:spLocks noGrp="1"/>
          </p:cNvSpPr>
          <p:nvPr>
            <p:ph sz="half" idx="1"/>
          </p:nvPr>
        </p:nvSpPr>
        <p:spPr>
          <a:xfrm>
            <a:off x="534591" y="1763933"/>
            <a:ext cx="9622632" cy="2413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591" y="4345071"/>
            <a:ext cx="9622632" cy="2413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763792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534591" y="7034233"/>
            <a:ext cx="2494756" cy="503978"/>
          </a:xfrm>
          <a:prstGeom prst="rect">
            <a:avLst/>
          </a:prstGeom>
          <a:ln/>
        </p:spPr>
        <p:txBody>
          <a:bodyPr lIns="104249" tIns="52124" rIns="104249" bIns="52124"/>
          <a:lstStyle>
            <a:lvl1pPr>
              <a:defRPr/>
            </a:lvl1pPr>
          </a:lstStyle>
          <a:p>
            <a:pPr>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7662466" y="7034233"/>
            <a:ext cx="2494756" cy="503978"/>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640897" y="7006507"/>
            <a:ext cx="7410020" cy="503978"/>
          </a:xfrm>
          <a:prstGeom prst="rect">
            <a:avLst/>
          </a:prstGeom>
          <a:noFill/>
          <a:ln w="9525">
            <a:noFill/>
            <a:miter lim="800000"/>
            <a:headEnd/>
            <a:tailEnd/>
          </a:ln>
          <a:effectLst/>
        </p:spPr>
        <p:txBody>
          <a:bodyPr vert="horz" wrap="square" lIns="104249" tIns="52124" rIns="104249" bIns="52124" numCol="1" anchor="b"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mn-lt"/>
                <a:ea typeface="+mn-ea"/>
                <a:cs typeface="+mn-cs"/>
              </a:defRPr>
            </a:lvl1pPr>
            <a:lvl2pPr marL="521245" algn="l" rtl="0" fontAlgn="base">
              <a:spcBef>
                <a:spcPct val="0"/>
              </a:spcBef>
              <a:spcAft>
                <a:spcPct val="0"/>
              </a:spcAft>
              <a:defRPr kern="1200">
                <a:solidFill>
                  <a:schemeClr val="tx1"/>
                </a:solidFill>
                <a:latin typeface="Lucida Console" pitchFamily="49" charset="0"/>
                <a:ea typeface="+mn-ea"/>
                <a:cs typeface="+mn-cs"/>
              </a:defRPr>
            </a:lvl2pPr>
            <a:lvl3pPr marL="1042487" algn="l" rtl="0" fontAlgn="base">
              <a:spcBef>
                <a:spcPct val="0"/>
              </a:spcBef>
              <a:spcAft>
                <a:spcPct val="0"/>
              </a:spcAft>
              <a:defRPr kern="1200">
                <a:solidFill>
                  <a:schemeClr val="tx1"/>
                </a:solidFill>
                <a:latin typeface="Lucida Console" pitchFamily="49" charset="0"/>
                <a:ea typeface="+mn-ea"/>
                <a:cs typeface="+mn-cs"/>
              </a:defRPr>
            </a:lvl3pPr>
            <a:lvl4pPr marL="1563729" algn="l" rtl="0" fontAlgn="base">
              <a:spcBef>
                <a:spcPct val="0"/>
              </a:spcBef>
              <a:spcAft>
                <a:spcPct val="0"/>
              </a:spcAft>
              <a:defRPr kern="1200">
                <a:solidFill>
                  <a:schemeClr val="tx1"/>
                </a:solidFill>
                <a:latin typeface="Lucida Console" pitchFamily="49" charset="0"/>
                <a:ea typeface="+mn-ea"/>
                <a:cs typeface="+mn-cs"/>
              </a:defRPr>
            </a:lvl4pPr>
            <a:lvl5pPr marL="2084973" algn="l" rtl="0" fontAlgn="base">
              <a:spcBef>
                <a:spcPct val="0"/>
              </a:spcBef>
              <a:spcAft>
                <a:spcPct val="0"/>
              </a:spcAft>
              <a:defRPr kern="1200">
                <a:solidFill>
                  <a:schemeClr val="tx1"/>
                </a:solidFill>
                <a:latin typeface="Lucida Console" pitchFamily="49" charset="0"/>
                <a:ea typeface="+mn-ea"/>
                <a:cs typeface="+mn-cs"/>
              </a:defRPr>
            </a:lvl5pPr>
            <a:lvl6pPr marL="2606215" algn="l" defTabSz="1042487" rtl="0" eaLnBrk="1" latinLnBrk="0" hangingPunct="1">
              <a:defRPr kern="1200">
                <a:solidFill>
                  <a:schemeClr val="tx1"/>
                </a:solidFill>
                <a:latin typeface="Lucida Console" pitchFamily="49" charset="0"/>
                <a:ea typeface="+mn-ea"/>
                <a:cs typeface="+mn-cs"/>
              </a:defRPr>
            </a:lvl6pPr>
            <a:lvl7pPr marL="3127460" algn="l" defTabSz="1042487" rtl="0" eaLnBrk="1" latinLnBrk="0" hangingPunct="1">
              <a:defRPr kern="1200">
                <a:solidFill>
                  <a:schemeClr val="tx1"/>
                </a:solidFill>
                <a:latin typeface="Lucida Console" pitchFamily="49" charset="0"/>
                <a:ea typeface="+mn-ea"/>
                <a:cs typeface="+mn-cs"/>
              </a:defRPr>
            </a:lvl7pPr>
            <a:lvl8pPr marL="3648702" algn="l" defTabSz="1042487" rtl="0" eaLnBrk="1" latinLnBrk="0" hangingPunct="1">
              <a:defRPr kern="1200">
                <a:solidFill>
                  <a:schemeClr val="tx1"/>
                </a:solidFill>
                <a:latin typeface="Lucida Console" pitchFamily="49" charset="0"/>
                <a:ea typeface="+mn-ea"/>
                <a:cs typeface="+mn-cs"/>
              </a:defRPr>
            </a:lvl8pPr>
            <a:lvl9pPr marL="4169946" algn="l" defTabSz="1042487" rtl="0" eaLnBrk="1" latinLnBrk="0" hangingPunct="1">
              <a:defRPr kern="1200">
                <a:solidFill>
                  <a:schemeClr val="tx1"/>
                </a:solidFill>
                <a:latin typeface="Lucida Console" pitchFamily="49" charset="0"/>
                <a:ea typeface="+mn-ea"/>
                <a:cs typeface="+mn-cs"/>
              </a:defRPr>
            </a:lvl9pPr>
          </a:lstStyle>
          <a:p>
            <a:pPr>
              <a:defRPr/>
            </a:pPr>
            <a:r>
              <a:rPr lang="en-US" altLang="en-US">
                <a:solidFill>
                  <a:prstClr val="black"/>
                </a:solidFill>
              </a:rPr>
              <a:t>From nuclear reactors to pretty pictures and attractive 3D prints  /  JAROSLAV KŘIVÁNEK</a:t>
            </a:r>
            <a:endParaRPr lang="en-US" altLang="en-US" dirty="0">
              <a:solidFill>
                <a:prstClr val="black"/>
              </a:solidFill>
            </a:endParaRPr>
          </a:p>
        </p:txBody>
      </p:sp>
    </p:spTree>
    <p:extLst>
      <p:ext uri="{BB962C8B-B14F-4D97-AF65-F5344CB8AC3E}">
        <p14:creationId xmlns:p14="http://schemas.microsoft.com/office/powerpoint/2010/main" val="20089713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Main title only">
    <p:spTree>
      <p:nvGrpSpPr>
        <p:cNvPr id="1" name=""/>
        <p:cNvGrpSpPr/>
        <p:nvPr/>
      </p:nvGrpSpPr>
      <p:grpSpPr>
        <a:xfrm>
          <a:off x="0" y="0"/>
          <a:ext cx="0" cy="0"/>
          <a:chOff x="0" y="0"/>
          <a:chExt cx="0" cy="0"/>
        </a:xfrm>
      </p:grpSpPr>
      <p:sp>
        <p:nvSpPr>
          <p:cNvPr id="6" name="Content Placeholder 2"/>
          <p:cNvSpPr>
            <a:spLocks noGrp="1"/>
          </p:cNvSpPr>
          <p:nvPr>
            <p:ph idx="1"/>
          </p:nvPr>
        </p:nvSpPr>
        <p:spPr>
          <a:xfrm>
            <a:off x="3" y="1159158"/>
            <a:ext cx="10682903" cy="6400525"/>
          </a:xfrm>
          <a:prstGeom prst="rect">
            <a:avLst/>
          </a:prstGeom>
        </p:spPr>
        <p:txBody>
          <a:bodyPr lIns="164156" tIns="164156">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861829">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161844" indent="-260597">
              <a:buClr>
                <a:srgbClr val="FFC000"/>
              </a:buClr>
              <a:defRPr>
                <a:ln w="31750">
                  <a:noFill/>
                </a:ln>
                <a:effectLst>
                  <a:outerShdw blurRad="50800" dist="38100" dir="2700000" algn="tl" rotWithShape="0">
                    <a:prstClr val="black"/>
                  </a:outerShdw>
                </a:effectLst>
                <a:latin typeface="Calibri" pitchFamily="34" charset="0"/>
              </a:defRPr>
            </a:lvl3pPr>
            <a:lvl4pPr marL="1409776" indent="-238884">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659519" indent="-238884">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hasCustomPrompt="1"/>
          </p:nvPr>
        </p:nvSpPr>
        <p:spPr/>
        <p:txBody>
          <a:bodyPr/>
          <a:lstStyle>
            <a:lvl1pPr>
              <a:defRPr/>
            </a:lvl1pPr>
          </a:lstStyle>
          <a:p>
            <a:r>
              <a:rPr lang="en-US" dirty="0"/>
              <a:t>Click to edit title</a:t>
            </a:r>
            <a:endParaRPr lang="bg-BG" dirty="0"/>
          </a:p>
        </p:txBody>
      </p:sp>
    </p:spTree>
    <p:extLst>
      <p:ext uri="{BB962C8B-B14F-4D97-AF65-F5344CB8AC3E}">
        <p14:creationId xmlns:p14="http://schemas.microsoft.com/office/powerpoint/2010/main" val="26164267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Main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endParaRPr lang="bg-BG" dirty="0"/>
          </a:p>
        </p:txBody>
      </p:sp>
      <p:sp>
        <p:nvSpPr>
          <p:cNvPr id="3" name="Text Placeholder 9"/>
          <p:cNvSpPr>
            <a:spLocks noGrp="1"/>
          </p:cNvSpPr>
          <p:nvPr>
            <p:ph type="body" sz="quarter" idx="10" hasCustomPrompt="1"/>
          </p:nvPr>
        </p:nvSpPr>
        <p:spPr>
          <a:xfrm>
            <a:off x="0" y="655176"/>
            <a:ext cx="8797594" cy="477737"/>
          </a:xfrm>
          <a:prstGeom prst="rect">
            <a:avLst/>
          </a:prstGeom>
        </p:spPr>
        <p:txBody>
          <a:bodyPr lIns="135429" tIns="0" bIns="0" anchor="ctr" anchorCtr="0">
            <a:noAutofit/>
            <a:scene3d>
              <a:camera prst="orthographicFront"/>
              <a:lightRig rig="threePt" dir="t">
                <a:rot lat="0" lon="0" rev="2700000"/>
              </a:lightRig>
            </a:scene3d>
            <a:sp3d prstMaterial="dkEdge">
              <a:bevelT w="31750" h="19050"/>
              <a:contourClr>
                <a:srgbClr val="434343"/>
              </a:contourClr>
            </a:sp3d>
          </a:bodyPr>
          <a:lstStyle>
            <a:lvl1pPr>
              <a:buFontTx/>
              <a:buNone/>
              <a:defRPr b="1">
                <a:gradFill>
                  <a:gsLst>
                    <a:gs pos="100000">
                      <a:schemeClr val="accent3"/>
                    </a:gs>
                    <a:gs pos="47000">
                      <a:srgbClr val="FFF9E9"/>
                    </a:gs>
                  </a:gsLst>
                  <a:lin ang="5400000" scaled="0"/>
                </a:gradFill>
                <a:effectLst>
                  <a:outerShdw blurRad="50800" dist="38100" dir="2700000" algn="tl" rotWithShape="0">
                    <a:prstClr val="black">
                      <a:alpha val="40000"/>
                    </a:prstClr>
                  </a:outerShdw>
                </a:effectLst>
                <a:latin typeface="Calibri" pitchFamily="34" charset="0"/>
              </a:defRPr>
            </a:lvl1pPr>
          </a:lstStyle>
          <a:p>
            <a:pPr lvl="0"/>
            <a:r>
              <a:rPr lang="en-US" dirty="0"/>
              <a:t>Click to edit subtitle</a:t>
            </a:r>
            <a:endParaRPr lang="bg-BG" dirty="0"/>
          </a:p>
        </p:txBody>
      </p:sp>
      <p:sp>
        <p:nvSpPr>
          <p:cNvPr id="8" name="Content Placeholder 2"/>
          <p:cNvSpPr>
            <a:spLocks noGrp="1"/>
          </p:cNvSpPr>
          <p:nvPr>
            <p:ph idx="1"/>
          </p:nvPr>
        </p:nvSpPr>
        <p:spPr>
          <a:xfrm>
            <a:off x="3" y="1159158"/>
            <a:ext cx="10682903" cy="6400525"/>
          </a:xfrm>
          <a:prstGeom prst="rect">
            <a:avLst/>
          </a:prstGeom>
        </p:spPr>
        <p:txBody>
          <a:bodyPr lIns="164156" tIns="164156">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861829">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161844" indent="-260597">
              <a:buClr>
                <a:srgbClr val="FFC000"/>
              </a:buClr>
              <a:defRPr>
                <a:ln w="31750">
                  <a:noFill/>
                </a:ln>
                <a:effectLst>
                  <a:outerShdw blurRad="50800" dist="38100" dir="2700000" algn="tl" rotWithShape="0">
                    <a:prstClr val="black"/>
                  </a:outerShdw>
                </a:effectLst>
                <a:latin typeface="Calibri" pitchFamily="34" charset="0"/>
              </a:defRPr>
            </a:lvl3pPr>
            <a:lvl4pPr marL="1409776" indent="-238884">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659519" indent="-238884">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a:t>Click to edit Master text styles</a:t>
            </a:r>
          </a:p>
          <a:p>
            <a:pPr lvl="1"/>
            <a:r>
              <a:rPr lang="en-US" dirty="0"/>
              <a:t>Second level</a:t>
            </a:r>
          </a:p>
          <a:p>
            <a:pPr lvl="0"/>
            <a:r>
              <a:rPr lang="en-US" dirty="0"/>
              <a:t>Third level</a:t>
            </a:r>
          </a:p>
          <a:p>
            <a:pPr lvl="1"/>
            <a:r>
              <a:rPr lang="en-US" dirty="0"/>
              <a:t>Fourth level</a:t>
            </a:r>
          </a:p>
          <a:p>
            <a:pPr lvl="2"/>
            <a:r>
              <a:rPr lang="en-US" dirty="0"/>
              <a:t>Fifth level</a:t>
            </a:r>
          </a:p>
        </p:txBody>
      </p:sp>
    </p:spTree>
    <p:extLst>
      <p:ext uri="{BB962C8B-B14F-4D97-AF65-F5344CB8AC3E}">
        <p14:creationId xmlns:p14="http://schemas.microsoft.com/office/powerpoint/2010/main" val="41937538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EN,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 y="2"/>
            <a:ext cx="10690687" cy="7344834"/>
          </a:xfrm>
          <a:prstGeom prst="rect">
            <a:avLst/>
          </a:prstGeom>
        </p:spPr>
      </p:pic>
      <p:sp>
        <p:nvSpPr>
          <p:cNvPr id="2" name="Nadpis 1"/>
          <p:cNvSpPr>
            <a:spLocks noGrp="1"/>
          </p:cNvSpPr>
          <p:nvPr>
            <p:ph type="ctrTitle" hasCustomPrompt="1"/>
          </p:nvPr>
        </p:nvSpPr>
        <p:spPr>
          <a:xfrm>
            <a:off x="539194" y="2370116"/>
            <a:ext cx="9753444" cy="2631887"/>
          </a:xfrm>
        </p:spPr>
        <p:txBody>
          <a:bodyPr anchor="b">
            <a:normAutofit/>
          </a:bodyPr>
          <a:lstStyle>
            <a:lvl1pPr algn="l">
              <a:defRPr sz="43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4143066" y="6987378"/>
            <a:ext cx="5318466" cy="292333"/>
          </a:xfrm>
          <a:prstGeom prst="rect">
            <a:avLst/>
          </a:prstGeom>
          <a:noFill/>
        </p:spPr>
        <p:txBody>
          <a:bodyPr wrap="none" lIns="91388" tIns="45693" rIns="91388" bIns="45693" rtlCol="0">
            <a:spAutoFit/>
          </a:bodyPr>
          <a:lstStyle/>
          <a:p>
            <a:pPr algn="ctr" defTabSz="913874"/>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Computer Graphics Group</a:t>
            </a:r>
            <a:r>
              <a:rPr lang="sk-SK"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Charles University</a:t>
            </a:r>
            <a:r>
              <a:rPr lang="cs-CZ" sz="1300" dirty="0">
                <a:solidFill>
                  <a:srgbClr val="671F72"/>
                </a:solidFill>
                <a:latin typeface="Myriad Pro" panose="020B0503030403020204" pitchFamily="34" charset="0"/>
              </a:rPr>
              <a:t>, P</a:t>
            </a:r>
            <a:r>
              <a:rPr lang="en-US" sz="1300" dirty="0" err="1">
                <a:solidFill>
                  <a:srgbClr val="671F72"/>
                </a:solidFill>
                <a:latin typeface="Myriad Pro" panose="020B0503030403020204" pitchFamily="34" charset="0"/>
              </a:rPr>
              <a:t>rague</a:t>
            </a:r>
            <a:r>
              <a:rPr lang="en-US"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cgg.mff.cuni.cz</a:t>
            </a:r>
            <a:r>
              <a:rPr lang="cs-CZ"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
        <p:nvSpPr>
          <p:cNvPr id="9" name="TextovéPole 7"/>
          <p:cNvSpPr txBox="1"/>
          <p:nvPr userDrawn="1"/>
        </p:nvSpPr>
        <p:spPr>
          <a:xfrm>
            <a:off x="3878820" y="6777061"/>
            <a:ext cx="5847008" cy="292333"/>
          </a:xfrm>
          <a:prstGeom prst="rect">
            <a:avLst/>
          </a:prstGeom>
          <a:noFill/>
        </p:spPr>
        <p:txBody>
          <a:bodyPr wrap="none" lIns="91388" tIns="45693" rIns="91388" bIns="45693" rtlCol="0">
            <a:spAutoFit/>
          </a:bodyPr>
          <a:lstStyle/>
          <a:p>
            <a:pPr algn="ctr" defTabSz="913874"/>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JAROSLAV K</a:t>
            </a:r>
            <a:r>
              <a:rPr lang="cs-CZ" sz="1300" dirty="0">
                <a:solidFill>
                  <a:srgbClr val="671F72"/>
                </a:solidFill>
                <a:latin typeface="Myriad Pro" panose="020B0503030403020204" pitchFamily="34" charset="0"/>
              </a:rPr>
              <a:t>ŘIVÁNEK</a:t>
            </a:r>
            <a:r>
              <a:rPr lang="en-US"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cs-CZ" sz="1300" dirty="0" err="1">
                <a:solidFill>
                  <a:srgbClr val="671F72"/>
                </a:solidFill>
                <a:latin typeface="Myriad Pro" panose="020B0503030403020204" pitchFamily="34" charset="0"/>
                <a:sym typeface="Wingdings" panose="05000000000000000000" pitchFamily="2" charset="2"/>
              </a:rPr>
              <a:t>j</a:t>
            </a:r>
            <a:r>
              <a:rPr lang="cs-CZ" sz="1300" dirty="0" err="1">
                <a:solidFill>
                  <a:srgbClr val="671F72"/>
                </a:solidFill>
                <a:latin typeface="Myriad Pro" panose="020B0503030403020204" pitchFamily="34" charset="0"/>
              </a:rPr>
              <a:t>aroslav.krivanek</a:t>
            </a:r>
            <a:r>
              <a:rPr lang="en-US" sz="1300" dirty="0">
                <a:solidFill>
                  <a:srgbClr val="671F72"/>
                </a:solidFill>
                <a:latin typeface="Myriad Pro" panose="020B0503030403020204" pitchFamily="34" charset="0"/>
              </a:rPr>
              <a:t>@mff.cuni.cz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cgg.mff.cuni.cz/~</a:t>
            </a:r>
            <a:r>
              <a:rPr lang="en-US" sz="1300" dirty="0" err="1">
                <a:solidFill>
                  <a:srgbClr val="671F72"/>
                </a:solidFill>
                <a:latin typeface="Myriad Pro" panose="020B0503030403020204" pitchFamily="34" charset="0"/>
              </a:rPr>
              <a:t>jaroslav</a:t>
            </a:r>
            <a:r>
              <a:rPr lang="cs-CZ"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Tree>
    <p:extLst>
      <p:ext uri="{BB962C8B-B14F-4D97-AF65-F5344CB8AC3E}">
        <p14:creationId xmlns:p14="http://schemas.microsoft.com/office/powerpoint/2010/main" val="380438478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Title Slide (EN,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6" y="2"/>
            <a:ext cx="10690687" cy="7344834"/>
          </a:xfrm>
          <a:prstGeom prst="rect">
            <a:avLst/>
          </a:prstGeom>
        </p:spPr>
      </p:pic>
      <p:sp>
        <p:nvSpPr>
          <p:cNvPr id="2" name="Nadpis 1"/>
          <p:cNvSpPr>
            <a:spLocks noGrp="1"/>
          </p:cNvSpPr>
          <p:nvPr>
            <p:ph type="ctrTitle" hasCustomPrompt="1"/>
          </p:nvPr>
        </p:nvSpPr>
        <p:spPr>
          <a:xfrm>
            <a:off x="539194"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ovéPole 7"/>
          <p:cNvSpPr txBox="1"/>
          <p:nvPr userDrawn="1"/>
        </p:nvSpPr>
        <p:spPr>
          <a:xfrm>
            <a:off x="4074109" y="6987378"/>
            <a:ext cx="5456389" cy="292333"/>
          </a:xfrm>
          <a:prstGeom prst="rect">
            <a:avLst/>
          </a:prstGeom>
          <a:noFill/>
        </p:spPr>
        <p:txBody>
          <a:bodyPr wrap="none" lIns="91388" tIns="45693" rIns="91388" bIns="45693" rtlCol="0">
            <a:spAutoFit/>
          </a:bodyPr>
          <a:lstStyle/>
          <a:p>
            <a:pPr algn="ctr" defTabSz="913874"/>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Computer Graphics Group</a:t>
            </a:r>
            <a:r>
              <a:rPr lang="sk-SK"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Charles University in Prague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cgg.mff.cuni.cz</a:t>
            </a:r>
            <a:r>
              <a:rPr lang="cs-CZ"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6" name="TextovéPole 7"/>
          <p:cNvSpPr txBox="1"/>
          <p:nvPr userDrawn="1"/>
        </p:nvSpPr>
        <p:spPr>
          <a:xfrm>
            <a:off x="3878820" y="6778115"/>
            <a:ext cx="5847008" cy="292333"/>
          </a:xfrm>
          <a:prstGeom prst="rect">
            <a:avLst/>
          </a:prstGeom>
          <a:noFill/>
        </p:spPr>
        <p:txBody>
          <a:bodyPr wrap="none" lIns="91388" tIns="45693" rIns="91388" bIns="45693" rtlCol="0">
            <a:spAutoFit/>
          </a:bodyPr>
          <a:lstStyle/>
          <a:p>
            <a:pPr algn="ctr" defTabSz="913874"/>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sym typeface="Wingdings" panose="05000000000000000000" pitchFamily="2" charset="2"/>
              </a:rPr>
              <a:t>JAROSLAV K</a:t>
            </a:r>
            <a:r>
              <a:rPr lang="cs-CZ" sz="1300" dirty="0">
                <a:solidFill>
                  <a:srgbClr val="EB6B18"/>
                </a:solidFill>
                <a:latin typeface="Myriad Pro" panose="020B0503030403020204" pitchFamily="34" charset="0"/>
                <a:sym typeface="Wingdings" panose="05000000000000000000" pitchFamily="2" charset="2"/>
              </a:rPr>
              <a:t>ŘIVÁNEK</a:t>
            </a:r>
            <a:r>
              <a:rPr lang="en-US" sz="1300" dirty="0">
                <a:solidFill>
                  <a:srgbClr val="EB6B18"/>
                </a:solidFill>
                <a:latin typeface="Myriad Pro" panose="020B0503030403020204" pitchFamily="34" charset="0"/>
                <a:sym typeface="Wingdings" panose="05000000000000000000" pitchFamily="2" charset="2"/>
              </a:rPr>
              <a:t>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cs-CZ" sz="1300" dirty="0" err="1">
                <a:solidFill>
                  <a:srgbClr val="EB6B18"/>
                </a:solidFill>
                <a:latin typeface="Myriad Pro" panose="020B0503030403020204" pitchFamily="34" charset="0"/>
              </a:rPr>
              <a:t>jaroslav.krivanek</a:t>
            </a:r>
            <a:r>
              <a:rPr lang="en-US" sz="1300" dirty="0">
                <a:solidFill>
                  <a:srgbClr val="EB6B18"/>
                </a:solidFill>
                <a:latin typeface="Myriad Pro" panose="020B0503030403020204" pitchFamily="34" charset="0"/>
              </a:rPr>
              <a:t>@mff.cuni.cz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cgg.mff.cuni.cz/~</a:t>
            </a:r>
            <a:r>
              <a:rPr lang="en-US" sz="1300" dirty="0" err="1">
                <a:solidFill>
                  <a:srgbClr val="EB6B18"/>
                </a:solidFill>
                <a:latin typeface="Myriad Pro" panose="020B0503030403020204" pitchFamily="34" charset="0"/>
              </a:rPr>
              <a:t>jaroslav</a:t>
            </a:r>
            <a:r>
              <a:rPr lang="cs-CZ"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7"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117255231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CZ,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 y="2"/>
            <a:ext cx="10690687" cy="7344834"/>
          </a:xfrm>
          <a:prstGeom prst="rect">
            <a:avLst/>
          </a:prstGeom>
        </p:spPr>
      </p:pic>
      <p:sp>
        <p:nvSpPr>
          <p:cNvPr id="2" name="Nadpis 1"/>
          <p:cNvSpPr>
            <a:spLocks noGrp="1"/>
          </p:cNvSpPr>
          <p:nvPr>
            <p:ph type="ctrTitle" hasCustomPrompt="1"/>
          </p:nvPr>
        </p:nvSpPr>
        <p:spPr>
          <a:xfrm>
            <a:off x="539194" y="2370116"/>
            <a:ext cx="9753444" cy="2631887"/>
          </a:xfrm>
        </p:spPr>
        <p:txBody>
          <a:bodyPr anchor="b">
            <a:normAutofit/>
          </a:bodyPr>
          <a:lstStyle>
            <a:lvl1pPr algn="l">
              <a:defRPr sz="43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3487934" y="6786565"/>
            <a:ext cx="6342978" cy="492388"/>
          </a:xfrm>
          <a:prstGeom prst="rect">
            <a:avLst/>
          </a:prstGeom>
          <a:noFill/>
        </p:spPr>
        <p:txBody>
          <a:bodyPr wrap="none" lIns="91388" tIns="45693" rIns="91388" bIns="45693" rtlCol="0">
            <a:spAutoFit/>
          </a:bodyPr>
          <a:lstStyle/>
          <a:p>
            <a:pPr algn="ctr" defTabSz="913874"/>
            <a:r>
              <a:rPr lang="cs-CZ" sz="800">
                <a:solidFill>
                  <a:srgbClr val="EB6B18"/>
                </a:solidFill>
                <a:latin typeface="Myriad Pro" panose="020B0503030403020204" pitchFamily="34" charset="0"/>
                <a:sym typeface="Wingdings" panose="05000000000000000000" pitchFamily="2" charset="2"/>
              </a:rPr>
              <a:t> </a:t>
            </a:r>
            <a:r>
              <a:rPr lang="en-US" sz="1300">
                <a:solidFill>
                  <a:srgbClr val="671F72"/>
                </a:solidFill>
                <a:latin typeface="Myriad Pro" panose="020B0503030403020204" pitchFamily="34" charset="0"/>
              </a:rPr>
              <a:t>Skupina po</a:t>
            </a:r>
            <a:r>
              <a:rPr lang="sk-SK" sz="1300">
                <a:solidFill>
                  <a:srgbClr val="671F72"/>
                </a:solidFill>
                <a:latin typeface="Myriad Pro" panose="020B0503030403020204" pitchFamily="34" charset="0"/>
              </a:rPr>
              <a:t>čítačové grafiky </a:t>
            </a:r>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Matematicko-fyzikální </a:t>
            </a:r>
            <a:r>
              <a:rPr lang="cs-CZ" sz="1300" dirty="0">
                <a:solidFill>
                  <a:srgbClr val="671F72"/>
                </a:solidFill>
                <a:latin typeface="Myriad Pro" panose="020B0503030403020204" pitchFamily="34" charset="0"/>
              </a:rPr>
              <a:t>fakulta </a:t>
            </a:r>
            <a:r>
              <a:rPr lang="cs-CZ" sz="600" dirty="0">
                <a:solidFill>
                  <a:srgbClr val="EB6B18"/>
                </a:solidFill>
                <a:latin typeface="Myriad Pro" panose="020B0503030403020204" pitchFamily="34" charset="0"/>
                <a:sym typeface="Wingdings" panose="05000000000000000000" pitchFamily="2" charset="2"/>
              </a:rPr>
              <a:t></a:t>
            </a:r>
            <a:r>
              <a:rPr lang="cs-CZ" sz="1300" dirty="0">
                <a:solidFill>
                  <a:srgbClr val="671F72"/>
                </a:solidFill>
                <a:latin typeface="Myriad Pro" panose="020B0503030403020204" pitchFamily="34" charset="0"/>
              </a:rPr>
              <a:t> </a:t>
            </a:r>
            <a:r>
              <a:rPr lang="cs-CZ" sz="1300">
                <a:solidFill>
                  <a:srgbClr val="671F72"/>
                </a:solidFill>
                <a:latin typeface="Myriad Pro" panose="020B0503030403020204" pitchFamily="34" charset="0"/>
              </a:rPr>
              <a:t>Univerzita Karlova v Praze </a:t>
            </a:r>
            <a:r>
              <a:rPr lang="cs-CZ" sz="800">
                <a:solidFill>
                  <a:srgbClr val="EB6B18"/>
                </a:solidFill>
                <a:latin typeface="Myriad Pro" panose="020B0503030403020204" pitchFamily="34" charset="0"/>
                <a:sym typeface="Wingdings" panose="05000000000000000000" pitchFamily="2" charset="2"/>
              </a:rPr>
              <a:t></a:t>
            </a:r>
          </a:p>
          <a:p>
            <a:pPr algn="ctr" defTabSz="913874"/>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Malostranské </a:t>
            </a:r>
            <a:r>
              <a:rPr lang="cs-CZ" sz="1300" dirty="0">
                <a:solidFill>
                  <a:srgbClr val="671F72"/>
                </a:solidFill>
                <a:latin typeface="Myriad Pro" panose="020B0503030403020204" pitchFamily="34" charset="0"/>
              </a:rPr>
              <a:t>nám. 25 </a:t>
            </a:r>
            <a:r>
              <a:rPr lang="cs-CZ" sz="800" dirty="0">
                <a:solidFill>
                  <a:srgbClr val="EB6B18"/>
                </a:solidFill>
                <a:latin typeface="Myriad Pro" panose="020B0503030403020204" pitchFamily="34" charset="0"/>
                <a:sym typeface="Wingdings" panose="05000000000000000000" pitchFamily="2" charset="2"/>
              </a:rPr>
              <a:t></a:t>
            </a:r>
            <a:r>
              <a:rPr lang="cs-CZ" sz="1300" dirty="0">
                <a:solidFill>
                  <a:srgbClr val="671F72"/>
                </a:solidFill>
                <a:latin typeface="Myriad Pro" panose="020B0503030403020204" pitchFamily="34" charset="0"/>
              </a:rPr>
              <a:t> 118 00 Praha 1, </a:t>
            </a:r>
            <a:r>
              <a:rPr lang="cs-CZ" sz="1300">
                <a:solidFill>
                  <a:srgbClr val="671F72"/>
                </a:solidFill>
                <a:latin typeface="Myriad Pro" panose="020B0503030403020204" pitchFamily="34" charset="0"/>
              </a:rPr>
              <a:t>Česká republika </a:t>
            </a:r>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www.mff.cuni.cz </a:t>
            </a:r>
            <a:r>
              <a:rPr lang="cs-CZ" sz="80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Tree>
    <p:extLst>
      <p:ext uri="{BB962C8B-B14F-4D97-AF65-F5344CB8AC3E}">
        <p14:creationId xmlns:p14="http://schemas.microsoft.com/office/powerpoint/2010/main" val="351744824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itle Slide (CZ,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6" y="2"/>
            <a:ext cx="10690687" cy="7344834"/>
          </a:xfrm>
          <a:prstGeom prst="rect">
            <a:avLst/>
          </a:prstGeom>
        </p:spPr>
      </p:pic>
      <p:sp>
        <p:nvSpPr>
          <p:cNvPr id="2" name="Nadpis 1"/>
          <p:cNvSpPr>
            <a:spLocks noGrp="1"/>
          </p:cNvSpPr>
          <p:nvPr>
            <p:ph type="ctrTitle" hasCustomPrompt="1"/>
          </p:nvPr>
        </p:nvSpPr>
        <p:spPr>
          <a:xfrm>
            <a:off x="539194"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ovéPole 7"/>
          <p:cNvSpPr txBox="1"/>
          <p:nvPr userDrawn="1"/>
        </p:nvSpPr>
        <p:spPr>
          <a:xfrm>
            <a:off x="3487939" y="6786565"/>
            <a:ext cx="6342978" cy="492388"/>
          </a:xfrm>
          <a:prstGeom prst="rect">
            <a:avLst/>
          </a:prstGeom>
          <a:noFill/>
        </p:spPr>
        <p:txBody>
          <a:bodyPr wrap="none" lIns="91388" tIns="45693" rIns="91388" bIns="45693" rtlCol="0">
            <a:spAutoFit/>
          </a:bodyPr>
          <a:lstStyle/>
          <a:p>
            <a:pPr algn="ctr" defTabSz="913874"/>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en-US" sz="1300">
                <a:solidFill>
                  <a:srgbClr val="EB6B18"/>
                </a:solidFill>
                <a:latin typeface="Myriad Pro" panose="020B0503030403020204" pitchFamily="34" charset="0"/>
              </a:rPr>
              <a:t>Skupina po</a:t>
            </a:r>
            <a:r>
              <a:rPr lang="sk-SK" sz="1300">
                <a:solidFill>
                  <a:srgbClr val="EB6B18"/>
                </a:solidFill>
                <a:latin typeface="Myriad Pro" panose="020B0503030403020204" pitchFamily="34" charset="0"/>
              </a:rPr>
              <a:t>čítačové grafiky </a:t>
            </a:r>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Matematicko-fyzikální fakulta </a:t>
            </a:r>
            <a:r>
              <a:rPr lang="cs-CZ" sz="600">
                <a:solidFill>
                  <a:srgbClr val="671F72"/>
                </a:solidFill>
                <a:latin typeface="Myriad Pro" panose="020B0503030403020204" pitchFamily="34" charset="0"/>
                <a:sym typeface="Wingdings" panose="05000000000000000000" pitchFamily="2" charset="2"/>
              </a:rPr>
              <a:t></a:t>
            </a:r>
            <a:r>
              <a:rPr lang="cs-CZ" sz="1300">
                <a:solidFill>
                  <a:srgbClr val="EB6B18"/>
                </a:solidFill>
                <a:latin typeface="Myriad Pro" panose="020B0503030403020204" pitchFamily="34" charset="0"/>
              </a:rPr>
              <a:t> Univerzita Karlova v Praze </a:t>
            </a:r>
            <a:r>
              <a:rPr lang="cs-CZ" sz="800">
                <a:solidFill>
                  <a:srgbClr val="671F72"/>
                </a:solidFill>
                <a:latin typeface="Myriad Pro" panose="020B0503030403020204" pitchFamily="34" charset="0"/>
                <a:sym typeface="Wingdings" panose="05000000000000000000" pitchFamily="2" charset="2"/>
              </a:rPr>
              <a:t></a:t>
            </a:r>
            <a:endParaRPr lang="cs-CZ" sz="800">
              <a:solidFill>
                <a:srgbClr val="EB6B18"/>
              </a:solidFill>
              <a:latin typeface="Myriad Pro" panose="020B0503030403020204" pitchFamily="34" charset="0"/>
              <a:sym typeface="Wingdings" panose="05000000000000000000" pitchFamily="2" charset="2"/>
            </a:endParaRPr>
          </a:p>
          <a:p>
            <a:pPr algn="ctr" defTabSz="913874"/>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Malostranské nám. 25 </a:t>
            </a:r>
            <a:r>
              <a:rPr lang="cs-CZ" sz="800">
                <a:solidFill>
                  <a:srgbClr val="671F72"/>
                </a:solidFill>
                <a:latin typeface="Myriad Pro" panose="020B0503030403020204" pitchFamily="34" charset="0"/>
                <a:sym typeface="Wingdings" panose="05000000000000000000" pitchFamily="2" charset="2"/>
              </a:rPr>
              <a:t></a:t>
            </a:r>
            <a:r>
              <a:rPr lang="cs-CZ" sz="1300">
                <a:solidFill>
                  <a:srgbClr val="EB6B18"/>
                </a:solidFill>
                <a:latin typeface="Myriad Pro" panose="020B0503030403020204" pitchFamily="34" charset="0"/>
              </a:rPr>
              <a:t> 118 00 Praha 1, Česká republika </a:t>
            </a:r>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www.mff.cuni.cz </a:t>
            </a:r>
            <a:r>
              <a:rPr lang="cs-CZ" sz="80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11"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36454485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Section Title (violet)">
    <p:spTree>
      <p:nvGrpSpPr>
        <p:cNvPr id="1" name=""/>
        <p:cNvGrpSpPr/>
        <p:nvPr/>
      </p:nvGrpSpPr>
      <p:grpSpPr>
        <a:xfrm>
          <a:off x="0" y="0"/>
          <a:ext cx="0" cy="0"/>
          <a:chOff x="0" y="0"/>
          <a:chExt cx="0" cy="0"/>
        </a:xfrm>
      </p:grpSpPr>
      <p:pic>
        <p:nvPicPr>
          <p:cNvPr id="10" name="Obrázek 4"/>
          <p:cNvPicPr>
            <a:picLocks noChangeAspect="1"/>
          </p:cNvPicPr>
          <p:nvPr userDrawn="1"/>
        </p:nvPicPr>
        <p:blipFill rotWithShape="1">
          <a:blip r:embed="rId2" cstate="print">
            <a:extLst>
              <a:ext uri="{28A0092B-C50C-407E-A947-70E740481C1C}">
                <a14:useLocalDpi xmlns:a14="http://schemas.microsoft.com/office/drawing/2010/main"/>
              </a:ext>
            </a:extLst>
          </a:blip>
          <a:srcRect t="35172" b="27803"/>
          <a:stretch/>
        </p:blipFill>
        <p:spPr>
          <a:xfrm>
            <a:off x="1325" y="13"/>
            <a:ext cx="10690687" cy="2719387"/>
          </a:xfrm>
          <a:prstGeom prst="rect">
            <a:avLst/>
          </a:prstGeom>
        </p:spPr>
      </p:pic>
      <p:sp>
        <p:nvSpPr>
          <p:cNvPr id="8" name="Obdélník 7"/>
          <p:cNvSpPr/>
          <p:nvPr userDrawn="1"/>
        </p:nvSpPr>
        <p:spPr>
          <a:xfrm>
            <a:off x="0" y="899441"/>
            <a:ext cx="10692000" cy="6274577"/>
          </a:xfrm>
          <a:prstGeom prst="rect">
            <a:avLst/>
          </a:prstGeom>
          <a:gradFill>
            <a:gsLst>
              <a:gs pos="0">
                <a:schemeClr val="accent1">
                  <a:alpha val="1000"/>
                </a:schemeClr>
              </a:gs>
              <a:gs pos="2600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3" rIns="91388" bIns="45693" rtlCol="0" anchor="ctr"/>
          <a:lstStyle/>
          <a:p>
            <a:pPr algn="ctr" defTabSz="913874"/>
            <a:endParaRPr lang="cs-CZ">
              <a:solidFill>
                <a:prstClr val="white"/>
              </a:solidFill>
            </a:endParaRPr>
          </a:p>
        </p:txBody>
      </p:sp>
      <p:sp>
        <p:nvSpPr>
          <p:cNvPr id="2" name="Nadpis 1"/>
          <p:cNvSpPr>
            <a:spLocks noGrp="1"/>
          </p:cNvSpPr>
          <p:nvPr>
            <p:ph type="ctrTitle" hasCustomPrompt="1"/>
          </p:nvPr>
        </p:nvSpPr>
        <p:spPr>
          <a:xfrm>
            <a:off x="913219" y="3238533"/>
            <a:ext cx="8668939" cy="1714270"/>
          </a:xfrm>
        </p:spPr>
        <p:txBody>
          <a:bodyPr anchor="ctr">
            <a:normAutofit/>
          </a:bodyPr>
          <a:lstStyle>
            <a:lvl1pPr algn="l">
              <a:defRPr sz="29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41" y="5079939"/>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sp>
        <p:nvSpPr>
          <p:cNvPr id="9"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39471774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1_Section Title (violet)">
    <p:spTree>
      <p:nvGrpSpPr>
        <p:cNvPr id="1" name=""/>
        <p:cNvGrpSpPr/>
        <p:nvPr/>
      </p:nvGrpSpPr>
      <p:grpSpPr>
        <a:xfrm>
          <a:off x="0" y="0"/>
          <a:ext cx="0" cy="0"/>
          <a:chOff x="0" y="0"/>
          <a:chExt cx="0" cy="0"/>
        </a:xfrm>
      </p:grpSpPr>
      <p:pic>
        <p:nvPicPr>
          <p:cNvPr id="13" name="Obrázek 3"/>
          <p:cNvPicPr>
            <a:picLocks noChangeAspect="1"/>
          </p:cNvPicPr>
          <p:nvPr userDrawn="1"/>
        </p:nvPicPr>
        <p:blipFill rotWithShape="1">
          <a:blip r:embed="rId2" cstate="print">
            <a:extLst>
              <a:ext uri="{28A0092B-C50C-407E-A947-70E740481C1C}">
                <a14:useLocalDpi xmlns:a14="http://schemas.microsoft.com/office/drawing/2010/main"/>
              </a:ext>
            </a:extLst>
          </a:blip>
          <a:srcRect t="29761" b="18387"/>
          <a:stretch/>
        </p:blipFill>
        <p:spPr>
          <a:xfrm>
            <a:off x="1325" y="11"/>
            <a:ext cx="10690687" cy="3808461"/>
          </a:xfrm>
          <a:prstGeom prst="rect">
            <a:avLst/>
          </a:prstGeom>
        </p:spPr>
      </p:pic>
      <p:sp>
        <p:nvSpPr>
          <p:cNvPr id="11" name="Obdélník 7"/>
          <p:cNvSpPr/>
          <p:nvPr userDrawn="1"/>
        </p:nvSpPr>
        <p:spPr>
          <a:xfrm>
            <a:off x="0" y="899442"/>
            <a:ext cx="10692000" cy="6293625"/>
          </a:xfrm>
          <a:prstGeom prst="rect">
            <a:avLst/>
          </a:prstGeom>
          <a:gradFill>
            <a:gsLst>
              <a:gs pos="0">
                <a:schemeClr val="accent2">
                  <a:alpha val="0"/>
                </a:schemeClr>
              </a:gs>
              <a:gs pos="26000">
                <a:schemeClr val="accent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3" rIns="91388" bIns="45693" rtlCol="0" anchor="ctr"/>
          <a:lstStyle/>
          <a:p>
            <a:pPr algn="ctr" defTabSz="913874"/>
            <a:endParaRPr lang="cs-CZ">
              <a:solidFill>
                <a:srgbClr val="EB6B18"/>
              </a:solidFill>
            </a:endParaRPr>
          </a:p>
        </p:txBody>
      </p:sp>
      <p:sp>
        <p:nvSpPr>
          <p:cNvPr id="2" name="Nadpis 1"/>
          <p:cNvSpPr>
            <a:spLocks noGrp="1"/>
          </p:cNvSpPr>
          <p:nvPr>
            <p:ph type="ctrTitle" hasCustomPrompt="1"/>
          </p:nvPr>
        </p:nvSpPr>
        <p:spPr>
          <a:xfrm>
            <a:off x="913219" y="3238533"/>
            <a:ext cx="8668939" cy="1714270"/>
          </a:xfrm>
        </p:spPr>
        <p:txBody>
          <a:bodyPr anchor="ctr">
            <a:normAutofit/>
          </a:bodyPr>
          <a:lstStyle>
            <a:lvl1pPr algn="l">
              <a:defRPr sz="29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41" y="5079939"/>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sp>
        <p:nvSpPr>
          <p:cNvPr id="9"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rgbClr val="EB6B18"/>
                </a:solidFill>
                <a:latin typeface="Arial" panose="020B0604020202020204" pitchFamily="34" charset="0"/>
                <a:cs typeface="Arial" panose="020B0604020202020204" pitchFamily="34" charset="0"/>
              </a:defRPr>
            </a:lvl1pPr>
          </a:lstStyle>
          <a:p>
            <a:r>
              <a:rPr lang="en-US"/>
              <a:t>Intro to computer graphics (NPGR003) - JAROSLAV KŘIVÁNEK</a:t>
            </a:r>
            <a:endParaRPr lang="cs-CZ" dirty="0"/>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83563337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asic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6" name="Zástupný symbol pro číslo snímku 5"/>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a:t>
            </a:fld>
            <a:endParaRPr lang="cs-CZ" dirty="0">
              <a:solidFill>
                <a:prstClr val="black"/>
              </a:solidFill>
            </a:endParaRPr>
          </a:p>
        </p:txBody>
      </p:sp>
      <p:sp>
        <p:nvSpPr>
          <p:cNvPr id="7"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sp>
        <p:nvSpPr>
          <p:cNvPr id="8" name="Zástupný symbol pro obsah 2"/>
          <p:cNvSpPr>
            <a:spLocks noGrp="1"/>
          </p:cNvSpPr>
          <p:nvPr>
            <p:ph idx="1" hasCustomPrompt="1"/>
          </p:nvPr>
        </p:nvSpPr>
        <p:spPr>
          <a:xfrm>
            <a:off x="852488" y="1585920"/>
            <a:ext cx="8966028" cy="5099480"/>
          </a:xfrm>
        </p:spPr>
        <p:txBody>
          <a:bodyPr/>
          <a:lstStyle/>
          <a:p>
            <a:pPr lvl="0"/>
            <a:r>
              <a:rPr lang="en-US"/>
              <a:t>Bulletted list</a:t>
            </a:r>
          </a:p>
          <a:p>
            <a:pPr lvl="1"/>
            <a:r>
              <a:rPr lang="en-US"/>
              <a:t>Level Two</a:t>
            </a:r>
          </a:p>
          <a:p>
            <a:pPr lvl="2"/>
            <a:r>
              <a:rPr lang="en-US"/>
              <a:t>Level Three</a:t>
            </a:r>
            <a:endParaRPr lang="cs-CZ" dirty="0"/>
          </a:p>
        </p:txBody>
      </p:sp>
      <p:pic>
        <p:nvPicPr>
          <p:cNvPr id="10"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40638491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asic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solidFill>
                  <a:prstClr val="white"/>
                </a:solidFill>
              </a:rPr>
              <a:t>Intro to computer graphics (NPGR003) - JAROSLAV KŘIVÁNEK</a:t>
            </a:r>
            <a:endParaRPr lang="cs-CZ" dirty="0">
              <a:solidFill>
                <a:prstClr val="white"/>
              </a:solidFill>
            </a:endParaRPr>
          </a:p>
        </p:txBody>
      </p:sp>
      <p:sp>
        <p:nvSpPr>
          <p:cNvPr id="6" name="Zástupný symbol pro číslo snímku 5"/>
          <p:cNvSpPr>
            <a:spLocks noGrp="1"/>
          </p:cNvSpPr>
          <p:nvPr>
            <p:ph type="sldNum" sz="quarter" idx="12"/>
          </p:nvPr>
        </p:nvSpPr>
        <p:spPr>
          <a:xfrm>
            <a:off x="9950298" y="7197336"/>
            <a:ext cx="398338" cy="362034"/>
          </a:xfrm>
        </p:spPr>
        <p:txBody>
          <a:bodyPr/>
          <a:lstStyle>
            <a:lvl1pPr>
              <a:defRPr>
                <a:solidFill>
                  <a:schemeClr val="bg1"/>
                </a:solidFill>
              </a:defRPr>
            </a:lvl1pPr>
          </a:lstStyle>
          <a:p>
            <a:fld id="{7B6CC4D6-176D-4020-9484-FACE48CDBCFB}" type="slidenum">
              <a:rPr lang="cs-CZ" smtClean="0">
                <a:solidFill>
                  <a:prstClr val="white"/>
                </a:solidFill>
              </a:rPr>
              <a:pPr/>
              <a:t>‹#›</a:t>
            </a:fld>
            <a:endParaRPr lang="cs-CZ" dirty="0">
              <a:solidFill>
                <a:prstClr val="white"/>
              </a:solidFill>
            </a:endParaRPr>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Zástupný symbol pro obsah 2"/>
          <p:cNvSpPr>
            <a:spLocks noGrp="1"/>
          </p:cNvSpPr>
          <p:nvPr>
            <p:ph idx="1" hasCustomPrompt="1"/>
          </p:nvPr>
        </p:nvSpPr>
        <p:spPr>
          <a:xfrm>
            <a:off x="852488" y="1585920"/>
            <a:ext cx="8966028" cy="5099480"/>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Bulletted list</a:t>
            </a:r>
          </a:p>
          <a:p>
            <a:pPr lvl="1"/>
            <a:r>
              <a:rPr lang="en-US"/>
              <a:t>Level Two</a:t>
            </a:r>
          </a:p>
          <a:p>
            <a:pPr lvl="2"/>
            <a:r>
              <a:rPr lang="en-US"/>
              <a:t>Level Three</a:t>
            </a:r>
            <a:endParaRPr lang="cs-CZ" dirty="0"/>
          </a:p>
        </p:txBody>
      </p:sp>
      <p:pic>
        <p:nvPicPr>
          <p:cNvPr id="7"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39886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1" y="4857793"/>
            <a:ext cx="9088041" cy="1501435"/>
          </a:xfrm>
        </p:spPr>
        <p:txBody>
          <a:bodyPr/>
          <a:lstStyle>
            <a:lvl1pPr algn="l">
              <a:defRPr sz="4600" b="1" cap="all"/>
            </a:lvl1pPr>
          </a:lstStyle>
          <a:p>
            <a:r>
              <a:rPr lang="en-US"/>
              <a:t>Click to edit Master title style</a:t>
            </a:r>
          </a:p>
        </p:txBody>
      </p:sp>
      <p:sp>
        <p:nvSpPr>
          <p:cNvPr id="3" name="Text Placeholder 2"/>
          <p:cNvSpPr>
            <a:spLocks noGrp="1"/>
          </p:cNvSpPr>
          <p:nvPr>
            <p:ph type="body" idx="1"/>
          </p:nvPr>
        </p:nvSpPr>
        <p:spPr>
          <a:xfrm>
            <a:off x="844581" y="3204115"/>
            <a:ext cx="9088041" cy="1653678"/>
          </a:xfrm>
        </p:spPr>
        <p:txBody>
          <a:bodyPr anchor="b"/>
          <a:lstStyle>
            <a:lvl1pPr marL="0" indent="0">
              <a:buNone/>
              <a:defRPr sz="2300"/>
            </a:lvl1pPr>
            <a:lvl2pPr marL="521373" indent="0">
              <a:buNone/>
              <a:defRPr sz="2100"/>
            </a:lvl2pPr>
            <a:lvl3pPr marL="1042744" indent="0">
              <a:buNone/>
              <a:defRPr sz="1800"/>
            </a:lvl3pPr>
            <a:lvl4pPr marL="1564117" indent="0">
              <a:buNone/>
              <a:defRPr sz="1600"/>
            </a:lvl4pPr>
            <a:lvl5pPr marL="2085489" indent="0">
              <a:buNone/>
              <a:defRPr sz="1600"/>
            </a:lvl5pPr>
            <a:lvl6pPr marL="2606860" indent="0">
              <a:buNone/>
              <a:defRPr sz="1600"/>
            </a:lvl6pPr>
            <a:lvl7pPr marL="3128233" indent="0">
              <a:buNone/>
              <a:defRPr sz="1600"/>
            </a:lvl7pPr>
            <a:lvl8pPr marL="3649605" indent="0">
              <a:buNone/>
              <a:defRPr sz="1600"/>
            </a:lvl8pPr>
            <a:lvl9pPr marL="4170977"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xfrm>
            <a:off x="534591" y="6882455"/>
            <a:ext cx="2494756" cy="503978"/>
          </a:xfrm>
          <a:prstGeom prst="rect">
            <a:avLst/>
          </a:prstGeom>
          <a:ln/>
        </p:spPr>
        <p:txBody>
          <a:bodyPr lIns="104274" tIns="52138" rIns="104274" bIns="52138"/>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Computer Graphics III (NPGR010) – J. Křivánek 2016</a:t>
            </a:r>
          </a:p>
        </p:txBody>
      </p:sp>
      <p:sp>
        <p:nvSpPr>
          <p:cNvPr id="6" name="Rectangle 6"/>
          <p:cNvSpPr>
            <a:spLocks noGrp="1" noChangeArrowheads="1"/>
          </p:cNvSpPr>
          <p:nvPr>
            <p:ph type="sldNum" sz="quarter" idx="12"/>
          </p:nvPr>
        </p:nvSpPr>
        <p:spPr>
          <a:ln/>
        </p:spPr>
        <p:txBody>
          <a:bodyPr/>
          <a:lstStyle>
            <a:lvl1pPr>
              <a:defRPr/>
            </a:lvl1pPr>
          </a:lstStyle>
          <a:p>
            <a:pPr>
              <a:defRPr/>
            </a:pPr>
            <a:fld id="{8EADD9CE-F701-461C-B89C-FFB430199842}" type="slidenum">
              <a:rPr lang="en-US" altLang="en-US"/>
              <a:pPr>
                <a:defRPr/>
              </a:pPr>
              <a:t>‹#›</a:t>
            </a:fld>
            <a:endParaRPr lang="en-US" altLang="en-US"/>
          </a:p>
        </p:txBody>
      </p:sp>
    </p:spTree>
    <p:extLst>
      <p:ext uri="{BB962C8B-B14F-4D97-AF65-F5344CB8AC3E}">
        <p14:creationId xmlns:p14="http://schemas.microsoft.com/office/powerpoint/2010/main" val="330017082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ext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a:p>
        </p:txBody>
      </p:sp>
      <p:sp>
        <p:nvSpPr>
          <p:cNvPr id="6" name="Zástupný symbol pro číslo snímku 5"/>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a:t>
            </a:fld>
            <a:endParaRPr lang="cs-CZ" dirty="0">
              <a:solidFill>
                <a:prstClr val="black"/>
              </a:solidFill>
            </a:endParaRPr>
          </a:p>
        </p:txBody>
      </p:sp>
      <p:sp>
        <p:nvSpPr>
          <p:cNvPr id="7" name="Zástupný symbol pro obsah 6"/>
          <p:cNvSpPr>
            <a:spLocks noGrp="1"/>
          </p:cNvSpPr>
          <p:nvPr>
            <p:ph sz="quarter" idx="13" hasCustomPrompt="1"/>
          </p:nvPr>
        </p:nvSpPr>
        <p:spPr>
          <a:xfrm>
            <a:off x="563063" y="1216198"/>
            <a:ext cx="9544895" cy="5734145"/>
          </a:xfrm>
        </p:spPr>
        <p:txBody>
          <a:bodyPr/>
          <a:lstStyle>
            <a:lvl1pPr marL="0" indent="0">
              <a:buNone/>
              <a:defRPr sz="2400" b="1"/>
            </a:lvl1pPr>
            <a:lvl2pPr marL="0" indent="0">
              <a:buNone/>
              <a:defRPr u="sng"/>
            </a:lvl2pPr>
            <a:lvl3pPr marL="0" indent="0">
              <a:buNone/>
              <a:defRPr sz="2400"/>
            </a:lvl3pPr>
            <a:lvl4pPr marL="269719" indent="-269719">
              <a:defRPr/>
            </a:lvl4pPr>
            <a:lvl5pPr marL="536264" indent="-266545">
              <a:defRPr/>
            </a:lvl5pPr>
          </a:lstStyle>
          <a:p>
            <a:pPr lvl="0"/>
            <a:r>
              <a:rPr lang="en-US" dirty="0"/>
              <a:t>Paragraph</a:t>
            </a:r>
          </a:p>
          <a:p>
            <a:pPr lvl="1"/>
            <a:r>
              <a:rPr lang="en-US" dirty="0"/>
              <a:t>Sub-paragraph</a:t>
            </a:r>
          </a:p>
          <a:p>
            <a:pPr lvl="2"/>
            <a:r>
              <a:rPr lang="en-US" dirty="0"/>
              <a:t>Text</a:t>
            </a:r>
            <a:endParaRPr lang="cs-CZ" dirty="0"/>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8868964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ext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solidFill>
                  <a:prstClr val="white"/>
                </a:solidFill>
              </a:rPr>
              <a:t>Intro to computer graphics (NPGR003) - JAROSLAV KŘIVÁNEK</a:t>
            </a:r>
            <a:endParaRPr lang="cs-CZ" dirty="0">
              <a:solidFill>
                <a:prstClr val="white"/>
              </a:solidFill>
            </a:endParaRPr>
          </a:p>
        </p:txBody>
      </p:sp>
      <p:sp>
        <p:nvSpPr>
          <p:cNvPr id="6" name="Zástupný symbol pro číslo snímku 5"/>
          <p:cNvSpPr>
            <a:spLocks noGrp="1"/>
          </p:cNvSpPr>
          <p:nvPr>
            <p:ph type="sldNum" sz="quarter" idx="12"/>
          </p:nvPr>
        </p:nvSpPr>
        <p:spPr>
          <a:xfrm>
            <a:off x="9950298" y="7197336"/>
            <a:ext cx="398338" cy="362034"/>
          </a:xfrm>
        </p:spPr>
        <p:txBody>
          <a:bodyPr/>
          <a:lstStyle>
            <a:lvl1pPr>
              <a:defRPr>
                <a:solidFill>
                  <a:schemeClr val="bg1"/>
                </a:solidFill>
              </a:defRPr>
            </a:lvl1pPr>
          </a:lstStyle>
          <a:p>
            <a:fld id="{7B6CC4D6-176D-4020-9484-FACE48CDBCFB}" type="slidenum">
              <a:rPr lang="cs-CZ" smtClean="0">
                <a:solidFill>
                  <a:prstClr val="white"/>
                </a:solidFill>
              </a:rPr>
              <a:pPr/>
              <a:t>‹#›</a:t>
            </a:fld>
            <a:endParaRPr lang="cs-CZ" dirty="0">
              <a:solidFill>
                <a:prstClr val="white"/>
              </a:solidFill>
            </a:endParaRPr>
          </a:p>
        </p:txBody>
      </p:sp>
      <p:sp>
        <p:nvSpPr>
          <p:cNvPr id="7" name="Zástupný symbol pro obsah 6"/>
          <p:cNvSpPr>
            <a:spLocks noGrp="1"/>
          </p:cNvSpPr>
          <p:nvPr>
            <p:ph sz="quarter" idx="13" hasCustomPrompt="1"/>
          </p:nvPr>
        </p:nvSpPr>
        <p:spPr>
          <a:xfrm>
            <a:off x="563063" y="1216198"/>
            <a:ext cx="9544895" cy="5734145"/>
          </a:xfrm>
        </p:spPr>
        <p:txBody>
          <a:bodyPr>
            <a:normAutofit/>
          </a:bodyPr>
          <a:lstStyle>
            <a:lvl1pPr marL="0" indent="0">
              <a:buNone/>
              <a:defRPr sz="2400" b="1">
                <a:solidFill>
                  <a:schemeClr val="bg1"/>
                </a:solidFill>
              </a:defRPr>
            </a:lvl1pPr>
            <a:lvl2pPr marL="0" indent="0">
              <a:buNone/>
              <a:defRPr sz="2400" u="sng">
                <a:solidFill>
                  <a:schemeClr val="bg1"/>
                </a:solidFill>
              </a:defRPr>
            </a:lvl2pPr>
            <a:lvl3pPr marL="0" indent="0">
              <a:buNone/>
              <a:defRPr sz="2400">
                <a:solidFill>
                  <a:schemeClr val="bg1"/>
                </a:solidFill>
              </a:defRPr>
            </a:lvl3pPr>
            <a:lvl4pPr marL="269719" indent="-269719">
              <a:defRPr>
                <a:solidFill>
                  <a:schemeClr val="bg1"/>
                </a:solidFill>
              </a:defRPr>
            </a:lvl4pPr>
            <a:lvl5pPr marL="536264" indent="-266545">
              <a:defRPr>
                <a:solidFill>
                  <a:schemeClr val="bg1"/>
                </a:solidFill>
              </a:defRPr>
            </a:lvl5pPr>
          </a:lstStyle>
          <a:p>
            <a:pPr lvl="0"/>
            <a:r>
              <a:rPr lang="en-US"/>
              <a:t>Paragraph</a:t>
            </a:r>
          </a:p>
          <a:p>
            <a:pPr lvl="1"/>
            <a:r>
              <a:rPr lang="en-US"/>
              <a:t>Sub-paragraph</a:t>
            </a:r>
          </a:p>
          <a:p>
            <a:pPr lvl="2"/>
            <a:r>
              <a:rPr lang="en-US"/>
              <a:t>Text</a:t>
            </a:r>
            <a:endParaRPr lang="cs-CZ" dirty="0"/>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71792430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ouble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8"/>
            <a:ext cx="4716028" cy="5734145"/>
          </a:xfrm>
        </p:spPr>
        <p:txBody>
          <a:bodyPr/>
          <a:lstStyle/>
          <a:p>
            <a:pPr lvl="0"/>
            <a:r>
              <a:rPr lang="en-US"/>
              <a:t>Bulletted list</a:t>
            </a:r>
          </a:p>
          <a:p>
            <a:pPr lvl="1"/>
            <a:r>
              <a:rPr lang="en-US"/>
              <a:t>Level Two</a:t>
            </a:r>
          </a:p>
          <a:p>
            <a:pPr lvl="2"/>
            <a:r>
              <a:rPr lang="en-US"/>
              <a:t>Level Three</a:t>
            </a:r>
            <a:endParaRPr lang="cs-CZ" dirty="0"/>
          </a:p>
        </p:txBody>
      </p:sp>
      <p:sp>
        <p:nvSpPr>
          <p:cNvPr id="4" name="Zástupný symbol pro obsah 3"/>
          <p:cNvSpPr>
            <a:spLocks noGrp="1"/>
          </p:cNvSpPr>
          <p:nvPr>
            <p:ph sz="half" idx="2" hasCustomPrompt="1"/>
          </p:nvPr>
        </p:nvSpPr>
        <p:spPr>
          <a:xfrm>
            <a:off x="5412737" y="1216198"/>
            <a:ext cx="4695219" cy="5734145"/>
          </a:xfrm>
        </p:spPr>
        <p:txBody>
          <a:bodyPr/>
          <a:lstStyle/>
          <a:p>
            <a:pPr lvl="0"/>
            <a:r>
              <a:rPr lang="en-US"/>
              <a:t>Bulletted list</a:t>
            </a:r>
          </a:p>
          <a:p>
            <a:pPr lvl="1"/>
            <a:r>
              <a:rPr lang="en-US"/>
              <a:t>Level Two</a:t>
            </a:r>
          </a:p>
          <a:p>
            <a:pPr lvl="2"/>
            <a:r>
              <a:rPr lang="en-US"/>
              <a:t>Level Three</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900861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ouble Text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8"/>
            <a:ext cx="4716028" cy="5734145"/>
          </a:xfrm>
        </p:spPr>
        <p:txBody>
          <a:bodyPr>
            <a:normAutofit/>
          </a:bodyPr>
          <a:lstStyle>
            <a:lvl1pPr marL="0" indent="0">
              <a:buNone/>
              <a:defRPr sz="2400" b="1"/>
            </a:lvl1pPr>
            <a:lvl2pPr marL="0" indent="0">
              <a:buNone/>
              <a:defRPr sz="2400" u="sng"/>
            </a:lvl2pPr>
            <a:lvl3pPr marL="0" indent="0">
              <a:buNone/>
              <a:defRPr sz="2400"/>
            </a:lvl3pPr>
            <a:lvl4pPr marL="266545" indent="-266545">
              <a:defRPr/>
            </a:lvl4pPr>
            <a:lvl5pPr marL="537853" indent="-271308">
              <a:defRPr/>
            </a:lvl5pPr>
          </a:lstStyle>
          <a:p>
            <a:pPr lvl="0"/>
            <a:r>
              <a:rPr lang="en-US"/>
              <a:t>Paragraph</a:t>
            </a:r>
          </a:p>
          <a:p>
            <a:pPr lvl="1"/>
            <a:r>
              <a:rPr lang="en-US"/>
              <a:t>Sub-paragraph</a:t>
            </a:r>
          </a:p>
          <a:p>
            <a:pPr lvl="2"/>
            <a:r>
              <a:rPr lang="en-US"/>
              <a:t>Text</a:t>
            </a:r>
            <a:endParaRPr lang="cs-CZ" dirty="0"/>
          </a:p>
        </p:txBody>
      </p:sp>
      <p:sp>
        <p:nvSpPr>
          <p:cNvPr id="4" name="Zástupný symbol pro obsah 3"/>
          <p:cNvSpPr>
            <a:spLocks noGrp="1"/>
          </p:cNvSpPr>
          <p:nvPr>
            <p:ph sz="half" idx="2" hasCustomPrompt="1"/>
          </p:nvPr>
        </p:nvSpPr>
        <p:spPr>
          <a:xfrm>
            <a:off x="5412737" y="1216198"/>
            <a:ext cx="4695219" cy="5734145"/>
          </a:xfrm>
        </p:spPr>
        <p:txBody>
          <a:bodyPr>
            <a:normAutofit/>
          </a:bodyPr>
          <a:lstStyle>
            <a:lvl1pPr marL="0" indent="0">
              <a:buNone/>
              <a:defRPr sz="2400" b="1"/>
            </a:lvl1pPr>
            <a:lvl2pPr marL="0" indent="0">
              <a:buNone/>
              <a:defRPr sz="2400" u="sng"/>
            </a:lvl2pPr>
            <a:lvl3pPr marL="0" indent="0">
              <a:buNone/>
              <a:defRPr sz="2400"/>
            </a:lvl3pPr>
            <a:lvl4pPr marL="266545" indent="-266545">
              <a:defRPr/>
            </a:lvl4pPr>
            <a:lvl5pPr marL="537853" indent="-271308">
              <a:defRPr/>
            </a:lvl5pPr>
          </a:lstStyle>
          <a:p>
            <a:pPr lvl="0"/>
            <a:r>
              <a:rPr lang="en-US"/>
              <a:t>Paragraph</a:t>
            </a:r>
          </a:p>
          <a:p>
            <a:pPr lvl="1"/>
            <a:r>
              <a:rPr lang="en-US"/>
              <a:t>Sub-paragraph</a:t>
            </a:r>
          </a:p>
          <a:p>
            <a:pPr lvl="2"/>
            <a:r>
              <a:rPr lang="en-US"/>
              <a:t>Text</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35687607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5" name="Zástupný symbol pro číslo snímku 4"/>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6"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6331607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10673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534599" y="7034233"/>
            <a:ext cx="2494755" cy="503978"/>
          </a:xfrm>
          <a:prstGeom prst="rect">
            <a:avLst/>
          </a:prstGeom>
          <a:ln/>
        </p:spPr>
        <p:txBody>
          <a:bodyPr lIns="104228" tIns="52114" rIns="104228" bIns="52114"/>
          <a:lstStyle>
            <a:lvl1pPr>
              <a:defRPr/>
            </a:lvl1pPr>
          </a:lstStyle>
          <a:p>
            <a:pPr defTabSz="913874">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7662475" y="7034233"/>
            <a:ext cx="2494755" cy="503978"/>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640897" y="7006507"/>
            <a:ext cx="7410020" cy="503978"/>
          </a:xfrm>
          <a:prstGeom prst="rect">
            <a:avLst/>
          </a:prstGeom>
          <a:noFill/>
          <a:ln w="9525">
            <a:noFill/>
            <a:miter lim="800000"/>
            <a:headEnd/>
            <a:tailEnd/>
          </a:ln>
          <a:effectLst/>
        </p:spPr>
        <p:txBody>
          <a:bodyPr vert="horz" wrap="square" lIns="104228" tIns="52114" rIns="104228" bIns="52114" numCol="1" anchor="b"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mn-lt"/>
                <a:ea typeface="+mn-ea"/>
                <a:cs typeface="+mn-cs"/>
              </a:defRPr>
            </a:lvl1pPr>
            <a:lvl2pPr marL="521138" algn="l" rtl="0" fontAlgn="base">
              <a:spcBef>
                <a:spcPct val="0"/>
              </a:spcBef>
              <a:spcAft>
                <a:spcPct val="0"/>
              </a:spcAft>
              <a:defRPr kern="1200">
                <a:solidFill>
                  <a:schemeClr val="tx1"/>
                </a:solidFill>
                <a:latin typeface="Lucida Console" pitchFamily="49" charset="0"/>
                <a:ea typeface="+mn-ea"/>
                <a:cs typeface="+mn-cs"/>
              </a:defRPr>
            </a:lvl2pPr>
            <a:lvl3pPr marL="1042273" algn="l" rtl="0" fontAlgn="base">
              <a:spcBef>
                <a:spcPct val="0"/>
              </a:spcBef>
              <a:spcAft>
                <a:spcPct val="0"/>
              </a:spcAft>
              <a:defRPr kern="1200">
                <a:solidFill>
                  <a:schemeClr val="tx1"/>
                </a:solidFill>
                <a:latin typeface="Lucida Console" pitchFamily="49" charset="0"/>
                <a:ea typeface="+mn-ea"/>
                <a:cs typeface="+mn-cs"/>
              </a:defRPr>
            </a:lvl3pPr>
            <a:lvl4pPr marL="1563407" algn="l" rtl="0" fontAlgn="base">
              <a:spcBef>
                <a:spcPct val="0"/>
              </a:spcBef>
              <a:spcAft>
                <a:spcPct val="0"/>
              </a:spcAft>
              <a:defRPr kern="1200">
                <a:solidFill>
                  <a:schemeClr val="tx1"/>
                </a:solidFill>
                <a:latin typeface="Lucida Console" pitchFamily="49" charset="0"/>
                <a:ea typeface="+mn-ea"/>
                <a:cs typeface="+mn-cs"/>
              </a:defRPr>
            </a:lvl4pPr>
            <a:lvl5pPr marL="2084546" algn="l" rtl="0" fontAlgn="base">
              <a:spcBef>
                <a:spcPct val="0"/>
              </a:spcBef>
              <a:spcAft>
                <a:spcPct val="0"/>
              </a:spcAft>
              <a:defRPr kern="1200">
                <a:solidFill>
                  <a:schemeClr val="tx1"/>
                </a:solidFill>
                <a:latin typeface="Lucida Console" pitchFamily="49" charset="0"/>
                <a:ea typeface="+mn-ea"/>
                <a:cs typeface="+mn-cs"/>
              </a:defRPr>
            </a:lvl5pPr>
            <a:lvl6pPr marL="2605679" algn="l" defTabSz="1042273" rtl="0" eaLnBrk="1" latinLnBrk="0" hangingPunct="1">
              <a:defRPr kern="1200">
                <a:solidFill>
                  <a:schemeClr val="tx1"/>
                </a:solidFill>
                <a:latin typeface="Lucida Console" pitchFamily="49" charset="0"/>
                <a:ea typeface="+mn-ea"/>
                <a:cs typeface="+mn-cs"/>
              </a:defRPr>
            </a:lvl6pPr>
            <a:lvl7pPr marL="3126817" algn="l" defTabSz="1042273" rtl="0" eaLnBrk="1" latinLnBrk="0" hangingPunct="1">
              <a:defRPr kern="1200">
                <a:solidFill>
                  <a:schemeClr val="tx1"/>
                </a:solidFill>
                <a:latin typeface="Lucida Console" pitchFamily="49" charset="0"/>
                <a:ea typeface="+mn-ea"/>
                <a:cs typeface="+mn-cs"/>
              </a:defRPr>
            </a:lvl7pPr>
            <a:lvl8pPr marL="3647954" algn="l" defTabSz="1042273" rtl="0" eaLnBrk="1" latinLnBrk="0" hangingPunct="1">
              <a:defRPr kern="1200">
                <a:solidFill>
                  <a:schemeClr val="tx1"/>
                </a:solidFill>
                <a:latin typeface="Lucida Console" pitchFamily="49" charset="0"/>
                <a:ea typeface="+mn-ea"/>
                <a:cs typeface="+mn-cs"/>
              </a:defRPr>
            </a:lvl8pPr>
            <a:lvl9pPr marL="4169091" algn="l" defTabSz="1042273" rtl="0" eaLnBrk="1" latinLnBrk="0" hangingPunct="1">
              <a:defRPr kern="1200">
                <a:solidFill>
                  <a:schemeClr val="tx1"/>
                </a:solidFill>
                <a:latin typeface="Lucida Console" pitchFamily="49" charset="0"/>
                <a:ea typeface="+mn-ea"/>
                <a:cs typeface="+mn-cs"/>
              </a:defRPr>
            </a:lvl9p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Tree>
    <p:extLst>
      <p:ext uri="{BB962C8B-B14F-4D97-AF65-F5344CB8AC3E}">
        <p14:creationId xmlns:p14="http://schemas.microsoft.com/office/powerpoint/2010/main" val="379555233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5" y="4857801"/>
            <a:ext cx="9088041" cy="1501435"/>
          </a:xfrm>
        </p:spPr>
        <p:txBody>
          <a:bodyPr/>
          <a:lstStyle>
            <a:lvl1pPr algn="l">
              <a:defRPr sz="4600" b="1" cap="all"/>
            </a:lvl1pPr>
          </a:lstStyle>
          <a:p>
            <a:r>
              <a:rPr lang="en-US"/>
              <a:t>Click to edit Master title style</a:t>
            </a:r>
          </a:p>
        </p:txBody>
      </p:sp>
      <p:sp>
        <p:nvSpPr>
          <p:cNvPr id="3" name="Text Placeholder 2"/>
          <p:cNvSpPr>
            <a:spLocks noGrp="1"/>
          </p:cNvSpPr>
          <p:nvPr>
            <p:ph type="body" idx="1"/>
          </p:nvPr>
        </p:nvSpPr>
        <p:spPr>
          <a:xfrm>
            <a:off x="844585" y="3204115"/>
            <a:ext cx="9088041" cy="1653678"/>
          </a:xfrm>
        </p:spPr>
        <p:txBody>
          <a:bodyPr anchor="b"/>
          <a:lstStyle>
            <a:lvl1pPr marL="0" indent="0">
              <a:buNone/>
              <a:defRPr sz="2300"/>
            </a:lvl1pPr>
            <a:lvl2pPr marL="521266" indent="0">
              <a:buNone/>
              <a:defRPr sz="2000"/>
            </a:lvl2pPr>
            <a:lvl3pPr marL="1042531" indent="0">
              <a:buNone/>
              <a:defRPr sz="1800"/>
            </a:lvl3pPr>
            <a:lvl4pPr marL="1563797" indent="0">
              <a:buNone/>
              <a:defRPr sz="1700"/>
            </a:lvl4pPr>
            <a:lvl5pPr marL="2085062" indent="0">
              <a:buNone/>
              <a:defRPr sz="1700"/>
            </a:lvl5pPr>
            <a:lvl6pPr marL="2606324" indent="0">
              <a:buNone/>
              <a:defRPr sz="1700"/>
            </a:lvl6pPr>
            <a:lvl7pPr marL="3127591" indent="0">
              <a:buNone/>
              <a:defRPr sz="1700"/>
            </a:lvl7pPr>
            <a:lvl8pPr marL="3648856" indent="0">
              <a:buNone/>
              <a:defRPr sz="1700"/>
            </a:lvl8pPr>
            <a:lvl9pPr marL="4170121" indent="0">
              <a:buNone/>
              <a:defRPr sz="1700"/>
            </a:lvl9pPr>
          </a:lstStyle>
          <a:p>
            <a:pPr lvl="0"/>
            <a:r>
              <a:rPr lang="en-US"/>
              <a:t>Click to edit Master text styles</a:t>
            </a:r>
          </a:p>
        </p:txBody>
      </p:sp>
      <p:sp>
        <p:nvSpPr>
          <p:cNvPr id="4" name="Rectangle 4"/>
          <p:cNvSpPr>
            <a:spLocks noGrp="1" noChangeArrowheads="1"/>
          </p:cNvSpPr>
          <p:nvPr>
            <p:ph type="dt" sz="half" idx="10"/>
          </p:nvPr>
        </p:nvSpPr>
        <p:spPr>
          <a:xfrm>
            <a:off x="534599" y="6882456"/>
            <a:ext cx="2494755" cy="503978"/>
          </a:xfrm>
          <a:prstGeom prst="rect">
            <a:avLst/>
          </a:prstGeom>
          <a:ln/>
        </p:spPr>
        <p:txBody>
          <a:bodyPr lIns="104254" tIns="52128" rIns="104254" bIns="52128"/>
          <a:lstStyle>
            <a:lvl1pPr>
              <a:defRPr/>
            </a:lvl1pPr>
          </a:lstStyle>
          <a:p>
            <a:pPr defTabSz="913874">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671F72"/>
                </a:solidFill>
              </a:rPr>
              <a:t>Intro to computer graphics (NPGR003)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8EADD9CE-F701-461C-B89C-FFB430199842}"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96703863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EN,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 y="2"/>
            <a:ext cx="10690687" cy="7344834"/>
          </a:xfrm>
          <a:prstGeom prst="rect">
            <a:avLst/>
          </a:prstGeom>
        </p:spPr>
      </p:pic>
      <p:sp>
        <p:nvSpPr>
          <p:cNvPr id="2" name="Nadpis 1"/>
          <p:cNvSpPr>
            <a:spLocks noGrp="1"/>
          </p:cNvSpPr>
          <p:nvPr>
            <p:ph type="ctrTitle" hasCustomPrompt="1"/>
          </p:nvPr>
        </p:nvSpPr>
        <p:spPr>
          <a:xfrm>
            <a:off x="539194" y="2370116"/>
            <a:ext cx="9753444" cy="2631887"/>
          </a:xfrm>
        </p:spPr>
        <p:txBody>
          <a:bodyPr anchor="b">
            <a:normAutofit/>
          </a:bodyPr>
          <a:lstStyle>
            <a:lvl1pPr algn="l">
              <a:defRPr sz="43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4143066" y="6987378"/>
            <a:ext cx="5318466" cy="292333"/>
          </a:xfrm>
          <a:prstGeom prst="rect">
            <a:avLst/>
          </a:prstGeom>
          <a:noFill/>
        </p:spPr>
        <p:txBody>
          <a:bodyPr wrap="none" lIns="91388" tIns="45693" rIns="91388" bIns="45693" rtlCol="0">
            <a:spAutoFit/>
          </a:bodyPr>
          <a:lstStyle/>
          <a:p>
            <a:pPr algn="ctr" defTabSz="913874"/>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Computer Graphics Group</a:t>
            </a:r>
            <a:r>
              <a:rPr lang="sk-SK"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Charles University</a:t>
            </a:r>
            <a:r>
              <a:rPr lang="cs-CZ" sz="1300" dirty="0">
                <a:solidFill>
                  <a:srgbClr val="671F72"/>
                </a:solidFill>
                <a:latin typeface="Myriad Pro" panose="020B0503030403020204" pitchFamily="34" charset="0"/>
              </a:rPr>
              <a:t>, P</a:t>
            </a:r>
            <a:r>
              <a:rPr lang="en-US" sz="1300" dirty="0" err="1">
                <a:solidFill>
                  <a:srgbClr val="671F72"/>
                </a:solidFill>
                <a:latin typeface="Myriad Pro" panose="020B0503030403020204" pitchFamily="34" charset="0"/>
              </a:rPr>
              <a:t>rague</a:t>
            </a:r>
            <a:r>
              <a:rPr lang="en-US"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cgg.mff.cuni.cz</a:t>
            </a:r>
            <a:r>
              <a:rPr lang="cs-CZ"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
        <p:nvSpPr>
          <p:cNvPr id="9" name="TextovéPole 7"/>
          <p:cNvSpPr txBox="1"/>
          <p:nvPr userDrawn="1"/>
        </p:nvSpPr>
        <p:spPr>
          <a:xfrm>
            <a:off x="3878820" y="6777061"/>
            <a:ext cx="5847008" cy="292333"/>
          </a:xfrm>
          <a:prstGeom prst="rect">
            <a:avLst/>
          </a:prstGeom>
          <a:noFill/>
        </p:spPr>
        <p:txBody>
          <a:bodyPr wrap="none" lIns="91388" tIns="45693" rIns="91388" bIns="45693" rtlCol="0">
            <a:spAutoFit/>
          </a:bodyPr>
          <a:lstStyle/>
          <a:p>
            <a:pPr algn="ctr" defTabSz="913874"/>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JAROSLAV K</a:t>
            </a:r>
            <a:r>
              <a:rPr lang="cs-CZ" sz="1300" dirty="0">
                <a:solidFill>
                  <a:srgbClr val="671F72"/>
                </a:solidFill>
                <a:latin typeface="Myriad Pro" panose="020B0503030403020204" pitchFamily="34" charset="0"/>
              </a:rPr>
              <a:t>ŘIVÁNEK</a:t>
            </a:r>
            <a:r>
              <a:rPr lang="en-US"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cs-CZ" sz="1300" dirty="0" err="1">
                <a:solidFill>
                  <a:srgbClr val="671F72"/>
                </a:solidFill>
                <a:latin typeface="Myriad Pro" panose="020B0503030403020204" pitchFamily="34" charset="0"/>
                <a:sym typeface="Wingdings" panose="05000000000000000000" pitchFamily="2" charset="2"/>
              </a:rPr>
              <a:t>j</a:t>
            </a:r>
            <a:r>
              <a:rPr lang="cs-CZ" sz="1300" dirty="0" err="1">
                <a:solidFill>
                  <a:srgbClr val="671F72"/>
                </a:solidFill>
                <a:latin typeface="Myriad Pro" panose="020B0503030403020204" pitchFamily="34" charset="0"/>
              </a:rPr>
              <a:t>aroslav.krivanek</a:t>
            </a:r>
            <a:r>
              <a:rPr lang="en-US" sz="1300" dirty="0">
                <a:solidFill>
                  <a:srgbClr val="671F72"/>
                </a:solidFill>
                <a:latin typeface="Myriad Pro" panose="020B0503030403020204" pitchFamily="34" charset="0"/>
              </a:rPr>
              <a:t>@mff.cuni.cz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cgg.mff.cuni.cz/~</a:t>
            </a:r>
            <a:r>
              <a:rPr lang="en-US" sz="1300" dirty="0" err="1">
                <a:solidFill>
                  <a:srgbClr val="671F72"/>
                </a:solidFill>
                <a:latin typeface="Myriad Pro" panose="020B0503030403020204" pitchFamily="34" charset="0"/>
              </a:rPr>
              <a:t>jaroslav</a:t>
            </a:r>
            <a:r>
              <a:rPr lang="cs-CZ"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Tree>
    <p:extLst>
      <p:ext uri="{BB962C8B-B14F-4D97-AF65-F5344CB8AC3E}">
        <p14:creationId xmlns:p14="http://schemas.microsoft.com/office/powerpoint/2010/main" val="122028708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itle Slide (EN,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6" y="2"/>
            <a:ext cx="10690687" cy="7344834"/>
          </a:xfrm>
          <a:prstGeom prst="rect">
            <a:avLst/>
          </a:prstGeom>
        </p:spPr>
      </p:pic>
      <p:sp>
        <p:nvSpPr>
          <p:cNvPr id="2" name="Nadpis 1"/>
          <p:cNvSpPr>
            <a:spLocks noGrp="1"/>
          </p:cNvSpPr>
          <p:nvPr>
            <p:ph type="ctrTitle" hasCustomPrompt="1"/>
          </p:nvPr>
        </p:nvSpPr>
        <p:spPr>
          <a:xfrm>
            <a:off x="539194"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ovéPole 7"/>
          <p:cNvSpPr txBox="1"/>
          <p:nvPr userDrawn="1"/>
        </p:nvSpPr>
        <p:spPr>
          <a:xfrm>
            <a:off x="4074109" y="6987378"/>
            <a:ext cx="5456389" cy="292333"/>
          </a:xfrm>
          <a:prstGeom prst="rect">
            <a:avLst/>
          </a:prstGeom>
          <a:noFill/>
        </p:spPr>
        <p:txBody>
          <a:bodyPr wrap="none" lIns="91388" tIns="45693" rIns="91388" bIns="45693" rtlCol="0">
            <a:spAutoFit/>
          </a:bodyPr>
          <a:lstStyle/>
          <a:p>
            <a:pPr algn="ctr" defTabSz="913874"/>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Computer Graphics Group</a:t>
            </a:r>
            <a:r>
              <a:rPr lang="sk-SK"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Charles University in Prague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cgg.mff.cuni.cz</a:t>
            </a:r>
            <a:r>
              <a:rPr lang="cs-CZ"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6" name="TextovéPole 7"/>
          <p:cNvSpPr txBox="1"/>
          <p:nvPr userDrawn="1"/>
        </p:nvSpPr>
        <p:spPr>
          <a:xfrm>
            <a:off x="3878820" y="6778115"/>
            <a:ext cx="5847008" cy="292333"/>
          </a:xfrm>
          <a:prstGeom prst="rect">
            <a:avLst/>
          </a:prstGeom>
          <a:noFill/>
        </p:spPr>
        <p:txBody>
          <a:bodyPr wrap="none" lIns="91388" tIns="45693" rIns="91388" bIns="45693" rtlCol="0">
            <a:spAutoFit/>
          </a:bodyPr>
          <a:lstStyle/>
          <a:p>
            <a:pPr algn="ctr" defTabSz="913874"/>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sym typeface="Wingdings" panose="05000000000000000000" pitchFamily="2" charset="2"/>
              </a:rPr>
              <a:t>JAROSLAV K</a:t>
            </a:r>
            <a:r>
              <a:rPr lang="cs-CZ" sz="1300" dirty="0">
                <a:solidFill>
                  <a:srgbClr val="EB6B18"/>
                </a:solidFill>
                <a:latin typeface="Myriad Pro" panose="020B0503030403020204" pitchFamily="34" charset="0"/>
                <a:sym typeface="Wingdings" panose="05000000000000000000" pitchFamily="2" charset="2"/>
              </a:rPr>
              <a:t>ŘIVÁNEK</a:t>
            </a:r>
            <a:r>
              <a:rPr lang="en-US" sz="1300" dirty="0">
                <a:solidFill>
                  <a:srgbClr val="EB6B18"/>
                </a:solidFill>
                <a:latin typeface="Myriad Pro" panose="020B0503030403020204" pitchFamily="34" charset="0"/>
                <a:sym typeface="Wingdings" panose="05000000000000000000" pitchFamily="2" charset="2"/>
              </a:rPr>
              <a:t>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cs-CZ" sz="1300" dirty="0" err="1">
                <a:solidFill>
                  <a:srgbClr val="EB6B18"/>
                </a:solidFill>
                <a:latin typeface="Myriad Pro" panose="020B0503030403020204" pitchFamily="34" charset="0"/>
              </a:rPr>
              <a:t>jaroslav.krivanek</a:t>
            </a:r>
            <a:r>
              <a:rPr lang="en-US" sz="1300" dirty="0">
                <a:solidFill>
                  <a:srgbClr val="EB6B18"/>
                </a:solidFill>
                <a:latin typeface="Myriad Pro" panose="020B0503030403020204" pitchFamily="34" charset="0"/>
              </a:rPr>
              <a:t>@mff.cuni.cz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cgg.mff.cuni.cz/~</a:t>
            </a:r>
            <a:r>
              <a:rPr lang="en-US" sz="1300" dirty="0" err="1">
                <a:solidFill>
                  <a:srgbClr val="EB6B18"/>
                </a:solidFill>
                <a:latin typeface="Myriad Pro" panose="020B0503030403020204" pitchFamily="34" charset="0"/>
              </a:rPr>
              <a:t>jaroslav</a:t>
            </a:r>
            <a:r>
              <a:rPr lang="cs-CZ"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7"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3840327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5_Title Slide">
    <p:spTree>
      <p:nvGrpSpPr>
        <p:cNvPr id="1" name=""/>
        <p:cNvGrpSpPr/>
        <p:nvPr/>
      </p:nvGrpSpPr>
      <p:grpSpPr>
        <a:xfrm>
          <a:off x="0" y="0"/>
          <a:ext cx="0" cy="0"/>
          <a:chOff x="0" y="0"/>
          <a:chExt cx="0" cy="0"/>
        </a:xfrm>
      </p:grpSpPr>
      <p:sp>
        <p:nvSpPr>
          <p:cNvPr id="10" name="Rectangle 9"/>
          <p:cNvSpPr/>
          <p:nvPr userDrawn="1"/>
        </p:nvSpPr>
        <p:spPr>
          <a:xfrm>
            <a:off x="9024403"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From nuclear reactors to pretty pictures and attractive 3D prints  /  JAROSLAV KŘIVÁNEK</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3" y="111500"/>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sp>
        <p:nvSpPr>
          <p:cNvPr id="3" name="Text Placeholder 2"/>
          <p:cNvSpPr>
            <a:spLocks noGrp="1"/>
          </p:cNvSpPr>
          <p:nvPr>
            <p:ph type="body" sz="quarter" idx="13"/>
          </p:nvPr>
        </p:nvSpPr>
        <p:spPr>
          <a:xfrm>
            <a:off x="955028" y="338488"/>
            <a:ext cx="7903311" cy="573975"/>
          </a:xfrm>
        </p:spPr>
        <p:txBody>
          <a:bodyPr>
            <a:noAutofit/>
          </a:bodyPr>
          <a:lstStyle>
            <a:lvl1pPr marL="0" indent="0">
              <a:buNone/>
              <a:defRPr sz="2700" b="1">
                <a:solidFill>
                  <a:schemeClr val="bg2"/>
                </a:solidFill>
                <a:latin typeface="Roboto" pitchFamily="2" charset="0"/>
                <a:ea typeface="Roboto" pitchFamily="2" charset="0"/>
              </a:defRPr>
            </a:lvl1pPr>
          </a:lstStyle>
          <a:p>
            <a:pPr lvl="0"/>
            <a:endParaRPr lang="en-US" dirty="0"/>
          </a:p>
        </p:txBody>
      </p:sp>
      <p:sp>
        <p:nvSpPr>
          <p:cNvPr id="8" name="Text Placeholder 2"/>
          <p:cNvSpPr>
            <a:spLocks noGrp="1"/>
          </p:cNvSpPr>
          <p:nvPr>
            <p:ph type="body" sz="quarter" idx="14"/>
          </p:nvPr>
        </p:nvSpPr>
        <p:spPr>
          <a:xfrm>
            <a:off x="955028" y="752470"/>
            <a:ext cx="7903311" cy="271488"/>
          </a:xfrm>
        </p:spPr>
        <p:txBody>
          <a:bodyPr>
            <a:noAutofit/>
          </a:bodyPr>
          <a:lstStyle>
            <a:lvl1pPr marL="0" indent="0">
              <a:buNone/>
              <a:defRPr sz="1500" b="0">
                <a:solidFill>
                  <a:schemeClr val="bg2">
                    <a:lumMod val="75000"/>
                    <a:lumOff val="25000"/>
                  </a:schemeClr>
                </a:solidFill>
                <a:latin typeface="Roboto Light" pitchFamily="2" charset="0"/>
                <a:ea typeface="Roboto Light" pitchFamily="2" charset="0"/>
              </a:defRPr>
            </a:lvl1pPr>
          </a:lstStyle>
          <a:p>
            <a:pPr lvl="0"/>
            <a:endParaRPr lang="en-US" dirty="0"/>
          </a:p>
        </p:txBody>
      </p:sp>
      <p:cxnSp>
        <p:nvCxnSpPr>
          <p:cNvPr id="9" name="Straight Connector 8"/>
          <p:cNvCxnSpPr/>
          <p:nvPr userDrawn="1"/>
        </p:nvCxnSpPr>
        <p:spPr>
          <a:xfrm>
            <a:off x="1756517"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911020"/>
      </p:ext>
    </p:extLst>
  </p:cSld>
  <p:clrMapOvr>
    <a:masterClrMapping/>
  </p:clrMapOvr>
  <p:transition spd="slow">
    <p:push dir="u"/>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CZ,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 y="2"/>
            <a:ext cx="10690687" cy="7344834"/>
          </a:xfrm>
          <a:prstGeom prst="rect">
            <a:avLst/>
          </a:prstGeom>
        </p:spPr>
      </p:pic>
      <p:sp>
        <p:nvSpPr>
          <p:cNvPr id="2" name="Nadpis 1"/>
          <p:cNvSpPr>
            <a:spLocks noGrp="1"/>
          </p:cNvSpPr>
          <p:nvPr>
            <p:ph type="ctrTitle" hasCustomPrompt="1"/>
          </p:nvPr>
        </p:nvSpPr>
        <p:spPr>
          <a:xfrm>
            <a:off x="539194" y="2370116"/>
            <a:ext cx="9753444" cy="2631887"/>
          </a:xfrm>
        </p:spPr>
        <p:txBody>
          <a:bodyPr anchor="b">
            <a:normAutofit/>
          </a:bodyPr>
          <a:lstStyle>
            <a:lvl1pPr algn="l">
              <a:defRPr sz="43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3487934" y="6786565"/>
            <a:ext cx="6342978" cy="492388"/>
          </a:xfrm>
          <a:prstGeom prst="rect">
            <a:avLst/>
          </a:prstGeom>
          <a:noFill/>
        </p:spPr>
        <p:txBody>
          <a:bodyPr wrap="none" lIns="91388" tIns="45693" rIns="91388" bIns="45693" rtlCol="0">
            <a:spAutoFit/>
          </a:bodyPr>
          <a:lstStyle/>
          <a:p>
            <a:pPr algn="ctr" defTabSz="913874"/>
            <a:r>
              <a:rPr lang="cs-CZ" sz="800">
                <a:solidFill>
                  <a:srgbClr val="EB6B18"/>
                </a:solidFill>
                <a:latin typeface="Myriad Pro" panose="020B0503030403020204" pitchFamily="34" charset="0"/>
                <a:sym typeface="Wingdings" panose="05000000000000000000" pitchFamily="2" charset="2"/>
              </a:rPr>
              <a:t> </a:t>
            </a:r>
            <a:r>
              <a:rPr lang="en-US" sz="1300">
                <a:solidFill>
                  <a:srgbClr val="671F72"/>
                </a:solidFill>
                <a:latin typeface="Myriad Pro" panose="020B0503030403020204" pitchFamily="34" charset="0"/>
              </a:rPr>
              <a:t>Skupina po</a:t>
            </a:r>
            <a:r>
              <a:rPr lang="sk-SK" sz="1300">
                <a:solidFill>
                  <a:srgbClr val="671F72"/>
                </a:solidFill>
                <a:latin typeface="Myriad Pro" panose="020B0503030403020204" pitchFamily="34" charset="0"/>
              </a:rPr>
              <a:t>čítačové grafiky </a:t>
            </a:r>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Matematicko-fyzikální </a:t>
            </a:r>
            <a:r>
              <a:rPr lang="cs-CZ" sz="1300" dirty="0">
                <a:solidFill>
                  <a:srgbClr val="671F72"/>
                </a:solidFill>
                <a:latin typeface="Myriad Pro" panose="020B0503030403020204" pitchFamily="34" charset="0"/>
              </a:rPr>
              <a:t>fakulta </a:t>
            </a:r>
            <a:r>
              <a:rPr lang="cs-CZ" sz="600" dirty="0">
                <a:solidFill>
                  <a:srgbClr val="EB6B18"/>
                </a:solidFill>
                <a:latin typeface="Myriad Pro" panose="020B0503030403020204" pitchFamily="34" charset="0"/>
                <a:sym typeface="Wingdings" panose="05000000000000000000" pitchFamily="2" charset="2"/>
              </a:rPr>
              <a:t></a:t>
            </a:r>
            <a:r>
              <a:rPr lang="cs-CZ" sz="1300" dirty="0">
                <a:solidFill>
                  <a:srgbClr val="671F72"/>
                </a:solidFill>
                <a:latin typeface="Myriad Pro" panose="020B0503030403020204" pitchFamily="34" charset="0"/>
              </a:rPr>
              <a:t> </a:t>
            </a:r>
            <a:r>
              <a:rPr lang="cs-CZ" sz="1300">
                <a:solidFill>
                  <a:srgbClr val="671F72"/>
                </a:solidFill>
                <a:latin typeface="Myriad Pro" panose="020B0503030403020204" pitchFamily="34" charset="0"/>
              </a:rPr>
              <a:t>Univerzita Karlova v Praze </a:t>
            </a:r>
            <a:r>
              <a:rPr lang="cs-CZ" sz="800">
                <a:solidFill>
                  <a:srgbClr val="EB6B18"/>
                </a:solidFill>
                <a:latin typeface="Myriad Pro" panose="020B0503030403020204" pitchFamily="34" charset="0"/>
                <a:sym typeface="Wingdings" panose="05000000000000000000" pitchFamily="2" charset="2"/>
              </a:rPr>
              <a:t></a:t>
            </a:r>
          </a:p>
          <a:p>
            <a:pPr algn="ctr" defTabSz="913874"/>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Malostranské </a:t>
            </a:r>
            <a:r>
              <a:rPr lang="cs-CZ" sz="1300" dirty="0">
                <a:solidFill>
                  <a:srgbClr val="671F72"/>
                </a:solidFill>
                <a:latin typeface="Myriad Pro" panose="020B0503030403020204" pitchFamily="34" charset="0"/>
              </a:rPr>
              <a:t>nám. 25 </a:t>
            </a:r>
            <a:r>
              <a:rPr lang="cs-CZ" sz="800" dirty="0">
                <a:solidFill>
                  <a:srgbClr val="EB6B18"/>
                </a:solidFill>
                <a:latin typeface="Myriad Pro" panose="020B0503030403020204" pitchFamily="34" charset="0"/>
                <a:sym typeface="Wingdings" panose="05000000000000000000" pitchFamily="2" charset="2"/>
              </a:rPr>
              <a:t></a:t>
            </a:r>
            <a:r>
              <a:rPr lang="cs-CZ" sz="1300" dirty="0">
                <a:solidFill>
                  <a:srgbClr val="671F72"/>
                </a:solidFill>
                <a:latin typeface="Myriad Pro" panose="020B0503030403020204" pitchFamily="34" charset="0"/>
              </a:rPr>
              <a:t> 118 00 Praha 1, </a:t>
            </a:r>
            <a:r>
              <a:rPr lang="cs-CZ" sz="1300">
                <a:solidFill>
                  <a:srgbClr val="671F72"/>
                </a:solidFill>
                <a:latin typeface="Myriad Pro" panose="020B0503030403020204" pitchFamily="34" charset="0"/>
              </a:rPr>
              <a:t>Česká republika </a:t>
            </a:r>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www.mff.cuni.cz </a:t>
            </a:r>
            <a:r>
              <a:rPr lang="cs-CZ" sz="80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Tree>
    <p:extLst>
      <p:ext uri="{BB962C8B-B14F-4D97-AF65-F5344CB8AC3E}">
        <p14:creationId xmlns:p14="http://schemas.microsoft.com/office/powerpoint/2010/main" val="278517608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Title Slide (CZ,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6" y="2"/>
            <a:ext cx="10690687" cy="7344834"/>
          </a:xfrm>
          <a:prstGeom prst="rect">
            <a:avLst/>
          </a:prstGeom>
        </p:spPr>
      </p:pic>
      <p:sp>
        <p:nvSpPr>
          <p:cNvPr id="2" name="Nadpis 1"/>
          <p:cNvSpPr>
            <a:spLocks noGrp="1"/>
          </p:cNvSpPr>
          <p:nvPr>
            <p:ph type="ctrTitle" hasCustomPrompt="1"/>
          </p:nvPr>
        </p:nvSpPr>
        <p:spPr>
          <a:xfrm>
            <a:off x="539194"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ovéPole 7"/>
          <p:cNvSpPr txBox="1"/>
          <p:nvPr userDrawn="1"/>
        </p:nvSpPr>
        <p:spPr>
          <a:xfrm>
            <a:off x="3487939" y="6786565"/>
            <a:ext cx="6342978" cy="492388"/>
          </a:xfrm>
          <a:prstGeom prst="rect">
            <a:avLst/>
          </a:prstGeom>
          <a:noFill/>
        </p:spPr>
        <p:txBody>
          <a:bodyPr wrap="none" lIns="91388" tIns="45693" rIns="91388" bIns="45693" rtlCol="0">
            <a:spAutoFit/>
          </a:bodyPr>
          <a:lstStyle/>
          <a:p>
            <a:pPr algn="ctr" defTabSz="913874"/>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en-US" sz="1300">
                <a:solidFill>
                  <a:srgbClr val="EB6B18"/>
                </a:solidFill>
                <a:latin typeface="Myriad Pro" panose="020B0503030403020204" pitchFamily="34" charset="0"/>
              </a:rPr>
              <a:t>Skupina po</a:t>
            </a:r>
            <a:r>
              <a:rPr lang="sk-SK" sz="1300">
                <a:solidFill>
                  <a:srgbClr val="EB6B18"/>
                </a:solidFill>
                <a:latin typeface="Myriad Pro" panose="020B0503030403020204" pitchFamily="34" charset="0"/>
              </a:rPr>
              <a:t>čítačové grafiky </a:t>
            </a:r>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Matematicko-fyzikální fakulta </a:t>
            </a:r>
            <a:r>
              <a:rPr lang="cs-CZ" sz="600">
                <a:solidFill>
                  <a:srgbClr val="671F72"/>
                </a:solidFill>
                <a:latin typeface="Myriad Pro" panose="020B0503030403020204" pitchFamily="34" charset="0"/>
                <a:sym typeface="Wingdings" panose="05000000000000000000" pitchFamily="2" charset="2"/>
              </a:rPr>
              <a:t></a:t>
            </a:r>
            <a:r>
              <a:rPr lang="cs-CZ" sz="1300">
                <a:solidFill>
                  <a:srgbClr val="EB6B18"/>
                </a:solidFill>
                <a:latin typeface="Myriad Pro" panose="020B0503030403020204" pitchFamily="34" charset="0"/>
              </a:rPr>
              <a:t> Univerzita Karlova v Praze </a:t>
            </a:r>
            <a:r>
              <a:rPr lang="cs-CZ" sz="800">
                <a:solidFill>
                  <a:srgbClr val="671F72"/>
                </a:solidFill>
                <a:latin typeface="Myriad Pro" panose="020B0503030403020204" pitchFamily="34" charset="0"/>
                <a:sym typeface="Wingdings" panose="05000000000000000000" pitchFamily="2" charset="2"/>
              </a:rPr>
              <a:t></a:t>
            </a:r>
            <a:endParaRPr lang="cs-CZ" sz="800">
              <a:solidFill>
                <a:srgbClr val="EB6B18"/>
              </a:solidFill>
              <a:latin typeface="Myriad Pro" panose="020B0503030403020204" pitchFamily="34" charset="0"/>
              <a:sym typeface="Wingdings" panose="05000000000000000000" pitchFamily="2" charset="2"/>
            </a:endParaRPr>
          </a:p>
          <a:p>
            <a:pPr algn="ctr" defTabSz="913874"/>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Malostranské nám. 25 </a:t>
            </a:r>
            <a:r>
              <a:rPr lang="cs-CZ" sz="800">
                <a:solidFill>
                  <a:srgbClr val="671F72"/>
                </a:solidFill>
                <a:latin typeface="Myriad Pro" panose="020B0503030403020204" pitchFamily="34" charset="0"/>
                <a:sym typeface="Wingdings" panose="05000000000000000000" pitchFamily="2" charset="2"/>
              </a:rPr>
              <a:t></a:t>
            </a:r>
            <a:r>
              <a:rPr lang="cs-CZ" sz="1300">
                <a:solidFill>
                  <a:srgbClr val="EB6B18"/>
                </a:solidFill>
                <a:latin typeface="Myriad Pro" panose="020B0503030403020204" pitchFamily="34" charset="0"/>
              </a:rPr>
              <a:t> 118 00 Praha 1, Česká republika </a:t>
            </a:r>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www.mff.cuni.cz </a:t>
            </a:r>
            <a:r>
              <a:rPr lang="cs-CZ" sz="80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11"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7920079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Section Title (violet)">
    <p:spTree>
      <p:nvGrpSpPr>
        <p:cNvPr id="1" name=""/>
        <p:cNvGrpSpPr/>
        <p:nvPr/>
      </p:nvGrpSpPr>
      <p:grpSpPr>
        <a:xfrm>
          <a:off x="0" y="0"/>
          <a:ext cx="0" cy="0"/>
          <a:chOff x="0" y="0"/>
          <a:chExt cx="0" cy="0"/>
        </a:xfrm>
      </p:grpSpPr>
      <p:pic>
        <p:nvPicPr>
          <p:cNvPr id="10" name="Obrázek 4"/>
          <p:cNvPicPr>
            <a:picLocks noChangeAspect="1"/>
          </p:cNvPicPr>
          <p:nvPr userDrawn="1"/>
        </p:nvPicPr>
        <p:blipFill rotWithShape="1">
          <a:blip r:embed="rId2" cstate="print">
            <a:extLst>
              <a:ext uri="{28A0092B-C50C-407E-A947-70E740481C1C}">
                <a14:useLocalDpi xmlns:a14="http://schemas.microsoft.com/office/drawing/2010/main"/>
              </a:ext>
            </a:extLst>
          </a:blip>
          <a:srcRect t="35172" b="27803"/>
          <a:stretch/>
        </p:blipFill>
        <p:spPr>
          <a:xfrm>
            <a:off x="1325" y="13"/>
            <a:ext cx="10690687" cy="2719387"/>
          </a:xfrm>
          <a:prstGeom prst="rect">
            <a:avLst/>
          </a:prstGeom>
        </p:spPr>
      </p:pic>
      <p:sp>
        <p:nvSpPr>
          <p:cNvPr id="8" name="Obdélník 7"/>
          <p:cNvSpPr/>
          <p:nvPr userDrawn="1"/>
        </p:nvSpPr>
        <p:spPr>
          <a:xfrm>
            <a:off x="0" y="899441"/>
            <a:ext cx="10692000" cy="6274577"/>
          </a:xfrm>
          <a:prstGeom prst="rect">
            <a:avLst/>
          </a:prstGeom>
          <a:gradFill>
            <a:gsLst>
              <a:gs pos="0">
                <a:schemeClr val="accent1">
                  <a:alpha val="1000"/>
                </a:schemeClr>
              </a:gs>
              <a:gs pos="2600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3" rIns="91388" bIns="45693" rtlCol="0" anchor="ctr"/>
          <a:lstStyle/>
          <a:p>
            <a:pPr algn="ctr" defTabSz="913874"/>
            <a:endParaRPr lang="cs-CZ">
              <a:solidFill>
                <a:prstClr val="white"/>
              </a:solidFill>
            </a:endParaRPr>
          </a:p>
        </p:txBody>
      </p:sp>
      <p:sp>
        <p:nvSpPr>
          <p:cNvPr id="2" name="Nadpis 1"/>
          <p:cNvSpPr>
            <a:spLocks noGrp="1"/>
          </p:cNvSpPr>
          <p:nvPr>
            <p:ph type="ctrTitle" hasCustomPrompt="1"/>
          </p:nvPr>
        </p:nvSpPr>
        <p:spPr>
          <a:xfrm>
            <a:off x="913219" y="3238533"/>
            <a:ext cx="8668939" cy="1714270"/>
          </a:xfrm>
        </p:spPr>
        <p:txBody>
          <a:bodyPr anchor="ctr">
            <a:normAutofit/>
          </a:bodyPr>
          <a:lstStyle>
            <a:lvl1pPr algn="l">
              <a:defRPr sz="29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41" y="5079939"/>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sp>
        <p:nvSpPr>
          <p:cNvPr id="9"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386652346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1_Section Title (violet)">
    <p:spTree>
      <p:nvGrpSpPr>
        <p:cNvPr id="1" name=""/>
        <p:cNvGrpSpPr/>
        <p:nvPr/>
      </p:nvGrpSpPr>
      <p:grpSpPr>
        <a:xfrm>
          <a:off x="0" y="0"/>
          <a:ext cx="0" cy="0"/>
          <a:chOff x="0" y="0"/>
          <a:chExt cx="0" cy="0"/>
        </a:xfrm>
      </p:grpSpPr>
      <p:pic>
        <p:nvPicPr>
          <p:cNvPr id="13" name="Obrázek 3"/>
          <p:cNvPicPr>
            <a:picLocks noChangeAspect="1"/>
          </p:cNvPicPr>
          <p:nvPr userDrawn="1"/>
        </p:nvPicPr>
        <p:blipFill rotWithShape="1">
          <a:blip r:embed="rId2" cstate="print">
            <a:extLst>
              <a:ext uri="{28A0092B-C50C-407E-A947-70E740481C1C}">
                <a14:useLocalDpi xmlns:a14="http://schemas.microsoft.com/office/drawing/2010/main"/>
              </a:ext>
            </a:extLst>
          </a:blip>
          <a:srcRect t="29761" b="18387"/>
          <a:stretch/>
        </p:blipFill>
        <p:spPr>
          <a:xfrm>
            <a:off x="1325" y="11"/>
            <a:ext cx="10690687" cy="3808461"/>
          </a:xfrm>
          <a:prstGeom prst="rect">
            <a:avLst/>
          </a:prstGeom>
        </p:spPr>
      </p:pic>
      <p:sp>
        <p:nvSpPr>
          <p:cNvPr id="11" name="Obdélník 7"/>
          <p:cNvSpPr/>
          <p:nvPr userDrawn="1"/>
        </p:nvSpPr>
        <p:spPr>
          <a:xfrm>
            <a:off x="0" y="899442"/>
            <a:ext cx="10692000" cy="6293625"/>
          </a:xfrm>
          <a:prstGeom prst="rect">
            <a:avLst/>
          </a:prstGeom>
          <a:gradFill>
            <a:gsLst>
              <a:gs pos="0">
                <a:schemeClr val="accent2">
                  <a:alpha val="0"/>
                </a:schemeClr>
              </a:gs>
              <a:gs pos="26000">
                <a:schemeClr val="accent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3" rIns="91388" bIns="45693" rtlCol="0" anchor="ctr"/>
          <a:lstStyle/>
          <a:p>
            <a:pPr algn="ctr" defTabSz="913874"/>
            <a:endParaRPr lang="cs-CZ">
              <a:solidFill>
                <a:srgbClr val="EB6B18"/>
              </a:solidFill>
            </a:endParaRPr>
          </a:p>
        </p:txBody>
      </p:sp>
      <p:sp>
        <p:nvSpPr>
          <p:cNvPr id="2" name="Nadpis 1"/>
          <p:cNvSpPr>
            <a:spLocks noGrp="1"/>
          </p:cNvSpPr>
          <p:nvPr>
            <p:ph type="ctrTitle" hasCustomPrompt="1"/>
          </p:nvPr>
        </p:nvSpPr>
        <p:spPr>
          <a:xfrm>
            <a:off x="913219" y="3238533"/>
            <a:ext cx="8668939" cy="1714270"/>
          </a:xfrm>
        </p:spPr>
        <p:txBody>
          <a:bodyPr anchor="ctr">
            <a:normAutofit/>
          </a:bodyPr>
          <a:lstStyle>
            <a:lvl1pPr algn="l">
              <a:defRPr sz="29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41" y="5079939"/>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sp>
        <p:nvSpPr>
          <p:cNvPr id="9"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rgbClr val="EB6B18"/>
                </a:solidFill>
                <a:latin typeface="Arial" panose="020B0604020202020204" pitchFamily="34" charset="0"/>
                <a:cs typeface="Arial" panose="020B0604020202020204" pitchFamily="34" charset="0"/>
              </a:defRPr>
            </a:lvl1pPr>
          </a:lstStyle>
          <a:p>
            <a:r>
              <a:rPr lang="en-US"/>
              <a:t>Intro to computer graphics (NPGR003) - JAROSLAV KŘIVÁNEK</a:t>
            </a:r>
            <a:endParaRPr lang="cs-CZ" dirty="0"/>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76021496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asic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6" name="Zástupný symbol pro číslo snímku 5"/>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a:t>
            </a:fld>
            <a:endParaRPr lang="cs-CZ" dirty="0">
              <a:solidFill>
                <a:prstClr val="black"/>
              </a:solidFill>
            </a:endParaRPr>
          </a:p>
        </p:txBody>
      </p:sp>
      <p:sp>
        <p:nvSpPr>
          <p:cNvPr id="7"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sp>
        <p:nvSpPr>
          <p:cNvPr id="8" name="Zástupný symbol pro obsah 2"/>
          <p:cNvSpPr>
            <a:spLocks noGrp="1"/>
          </p:cNvSpPr>
          <p:nvPr>
            <p:ph idx="1" hasCustomPrompt="1"/>
          </p:nvPr>
        </p:nvSpPr>
        <p:spPr>
          <a:xfrm>
            <a:off x="852488" y="1585920"/>
            <a:ext cx="8966028" cy="5099480"/>
          </a:xfrm>
        </p:spPr>
        <p:txBody>
          <a:bodyPr/>
          <a:lstStyle/>
          <a:p>
            <a:pPr lvl="0"/>
            <a:r>
              <a:rPr lang="en-US"/>
              <a:t>Bulletted list</a:t>
            </a:r>
          </a:p>
          <a:p>
            <a:pPr lvl="1"/>
            <a:r>
              <a:rPr lang="en-US"/>
              <a:t>Level Two</a:t>
            </a:r>
          </a:p>
          <a:p>
            <a:pPr lvl="2"/>
            <a:r>
              <a:rPr lang="en-US"/>
              <a:t>Level Three</a:t>
            </a:r>
            <a:endParaRPr lang="cs-CZ" dirty="0"/>
          </a:p>
        </p:txBody>
      </p:sp>
      <p:pic>
        <p:nvPicPr>
          <p:cNvPr id="10"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66638256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asic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solidFill>
                  <a:prstClr val="white"/>
                </a:solidFill>
              </a:rPr>
              <a:t>Intro to computer graphics (NPGR003) - JAROSLAV KŘIVÁNEK</a:t>
            </a:r>
            <a:endParaRPr lang="cs-CZ" dirty="0">
              <a:solidFill>
                <a:prstClr val="white"/>
              </a:solidFill>
            </a:endParaRPr>
          </a:p>
        </p:txBody>
      </p:sp>
      <p:sp>
        <p:nvSpPr>
          <p:cNvPr id="6" name="Zástupný symbol pro číslo snímku 5"/>
          <p:cNvSpPr>
            <a:spLocks noGrp="1"/>
          </p:cNvSpPr>
          <p:nvPr>
            <p:ph type="sldNum" sz="quarter" idx="12"/>
          </p:nvPr>
        </p:nvSpPr>
        <p:spPr>
          <a:xfrm>
            <a:off x="9950298" y="7197336"/>
            <a:ext cx="398338" cy="362034"/>
          </a:xfrm>
        </p:spPr>
        <p:txBody>
          <a:bodyPr/>
          <a:lstStyle>
            <a:lvl1pPr>
              <a:defRPr>
                <a:solidFill>
                  <a:schemeClr val="bg1"/>
                </a:solidFill>
              </a:defRPr>
            </a:lvl1pPr>
          </a:lstStyle>
          <a:p>
            <a:fld id="{7B6CC4D6-176D-4020-9484-FACE48CDBCFB}" type="slidenum">
              <a:rPr lang="cs-CZ" smtClean="0">
                <a:solidFill>
                  <a:prstClr val="white"/>
                </a:solidFill>
              </a:rPr>
              <a:pPr/>
              <a:t>‹#›</a:t>
            </a:fld>
            <a:endParaRPr lang="cs-CZ" dirty="0">
              <a:solidFill>
                <a:prstClr val="white"/>
              </a:solidFill>
            </a:endParaRPr>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Zástupný symbol pro obsah 2"/>
          <p:cNvSpPr>
            <a:spLocks noGrp="1"/>
          </p:cNvSpPr>
          <p:nvPr>
            <p:ph idx="1" hasCustomPrompt="1"/>
          </p:nvPr>
        </p:nvSpPr>
        <p:spPr>
          <a:xfrm>
            <a:off x="852488" y="1585920"/>
            <a:ext cx="8966028" cy="5099480"/>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Bulletted list</a:t>
            </a:r>
          </a:p>
          <a:p>
            <a:pPr lvl="1"/>
            <a:r>
              <a:rPr lang="en-US"/>
              <a:t>Level Two</a:t>
            </a:r>
          </a:p>
          <a:p>
            <a:pPr lvl="2"/>
            <a:r>
              <a:rPr lang="en-US"/>
              <a:t>Level Three</a:t>
            </a:r>
            <a:endParaRPr lang="cs-CZ" dirty="0"/>
          </a:p>
        </p:txBody>
      </p:sp>
      <p:pic>
        <p:nvPicPr>
          <p:cNvPr id="7"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83174415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ext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a:p>
        </p:txBody>
      </p:sp>
      <p:sp>
        <p:nvSpPr>
          <p:cNvPr id="6" name="Zástupný symbol pro číslo snímku 5"/>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a:t>
            </a:fld>
            <a:endParaRPr lang="cs-CZ" dirty="0">
              <a:solidFill>
                <a:prstClr val="black"/>
              </a:solidFill>
            </a:endParaRPr>
          </a:p>
        </p:txBody>
      </p:sp>
      <p:sp>
        <p:nvSpPr>
          <p:cNvPr id="7" name="Zástupný symbol pro obsah 6"/>
          <p:cNvSpPr>
            <a:spLocks noGrp="1"/>
          </p:cNvSpPr>
          <p:nvPr>
            <p:ph sz="quarter" idx="13" hasCustomPrompt="1"/>
          </p:nvPr>
        </p:nvSpPr>
        <p:spPr>
          <a:xfrm>
            <a:off x="563063" y="1216198"/>
            <a:ext cx="9544895" cy="5734145"/>
          </a:xfrm>
        </p:spPr>
        <p:txBody>
          <a:bodyPr/>
          <a:lstStyle>
            <a:lvl1pPr marL="0" indent="0">
              <a:buNone/>
              <a:defRPr sz="2400" b="1"/>
            </a:lvl1pPr>
            <a:lvl2pPr marL="0" indent="0">
              <a:buNone/>
              <a:defRPr u="sng"/>
            </a:lvl2pPr>
            <a:lvl3pPr marL="0" indent="0">
              <a:buNone/>
              <a:defRPr sz="2400"/>
            </a:lvl3pPr>
            <a:lvl4pPr marL="269719" indent="-269719">
              <a:defRPr/>
            </a:lvl4pPr>
            <a:lvl5pPr marL="536264" indent="-266545">
              <a:defRPr/>
            </a:lvl5pPr>
          </a:lstStyle>
          <a:p>
            <a:pPr lvl="0"/>
            <a:r>
              <a:rPr lang="en-US" dirty="0"/>
              <a:t>Paragraph</a:t>
            </a:r>
          </a:p>
          <a:p>
            <a:pPr lvl="1"/>
            <a:r>
              <a:rPr lang="en-US" dirty="0"/>
              <a:t>Sub-paragraph</a:t>
            </a:r>
          </a:p>
          <a:p>
            <a:pPr lvl="2"/>
            <a:r>
              <a:rPr lang="en-US" dirty="0"/>
              <a:t>Text</a:t>
            </a:r>
            <a:endParaRPr lang="cs-CZ" dirty="0"/>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411912334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ext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solidFill>
                  <a:prstClr val="white"/>
                </a:solidFill>
              </a:rPr>
              <a:t>Intro to computer graphics (NPGR003) - JAROSLAV KŘIVÁNEK</a:t>
            </a:r>
            <a:endParaRPr lang="cs-CZ" dirty="0">
              <a:solidFill>
                <a:prstClr val="white"/>
              </a:solidFill>
            </a:endParaRPr>
          </a:p>
        </p:txBody>
      </p:sp>
      <p:sp>
        <p:nvSpPr>
          <p:cNvPr id="6" name="Zástupný symbol pro číslo snímku 5"/>
          <p:cNvSpPr>
            <a:spLocks noGrp="1"/>
          </p:cNvSpPr>
          <p:nvPr>
            <p:ph type="sldNum" sz="quarter" idx="12"/>
          </p:nvPr>
        </p:nvSpPr>
        <p:spPr>
          <a:xfrm>
            <a:off x="9950298" y="7197336"/>
            <a:ext cx="398338" cy="362034"/>
          </a:xfrm>
        </p:spPr>
        <p:txBody>
          <a:bodyPr/>
          <a:lstStyle>
            <a:lvl1pPr>
              <a:defRPr>
                <a:solidFill>
                  <a:schemeClr val="bg1"/>
                </a:solidFill>
              </a:defRPr>
            </a:lvl1pPr>
          </a:lstStyle>
          <a:p>
            <a:fld id="{7B6CC4D6-176D-4020-9484-FACE48CDBCFB}" type="slidenum">
              <a:rPr lang="cs-CZ" smtClean="0">
                <a:solidFill>
                  <a:prstClr val="white"/>
                </a:solidFill>
              </a:rPr>
              <a:pPr/>
              <a:t>‹#›</a:t>
            </a:fld>
            <a:endParaRPr lang="cs-CZ" dirty="0">
              <a:solidFill>
                <a:prstClr val="white"/>
              </a:solidFill>
            </a:endParaRPr>
          </a:p>
        </p:txBody>
      </p:sp>
      <p:sp>
        <p:nvSpPr>
          <p:cNvPr id="7" name="Zástupný symbol pro obsah 6"/>
          <p:cNvSpPr>
            <a:spLocks noGrp="1"/>
          </p:cNvSpPr>
          <p:nvPr>
            <p:ph sz="quarter" idx="13" hasCustomPrompt="1"/>
          </p:nvPr>
        </p:nvSpPr>
        <p:spPr>
          <a:xfrm>
            <a:off x="563063" y="1216198"/>
            <a:ext cx="9544895" cy="5734145"/>
          </a:xfrm>
        </p:spPr>
        <p:txBody>
          <a:bodyPr>
            <a:normAutofit/>
          </a:bodyPr>
          <a:lstStyle>
            <a:lvl1pPr marL="0" indent="0">
              <a:buNone/>
              <a:defRPr sz="2400" b="1">
                <a:solidFill>
                  <a:schemeClr val="bg1"/>
                </a:solidFill>
              </a:defRPr>
            </a:lvl1pPr>
            <a:lvl2pPr marL="0" indent="0">
              <a:buNone/>
              <a:defRPr sz="2400" u="sng">
                <a:solidFill>
                  <a:schemeClr val="bg1"/>
                </a:solidFill>
              </a:defRPr>
            </a:lvl2pPr>
            <a:lvl3pPr marL="0" indent="0">
              <a:buNone/>
              <a:defRPr sz="2400">
                <a:solidFill>
                  <a:schemeClr val="bg1"/>
                </a:solidFill>
              </a:defRPr>
            </a:lvl3pPr>
            <a:lvl4pPr marL="269719" indent="-269719">
              <a:defRPr>
                <a:solidFill>
                  <a:schemeClr val="bg1"/>
                </a:solidFill>
              </a:defRPr>
            </a:lvl4pPr>
            <a:lvl5pPr marL="536264" indent="-266545">
              <a:defRPr>
                <a:solidFill>
                  <a:schemeClr val="bg1"/>
                </a:solidFill>
              </a:defRPr>
            </a:lvl5pPr>
          </a:lstStyle>
          <a:p>
            <a:pPr lvl="0"/>
            <a:r>
              <a:rPr lang="en-US"/>
              <a:t>Paragraph</a:t>
            </a:r>
          </a:p>
          <a:p>
            <a:pPr lvl="1"/>
            <a:r>
              <a:rPr lang="en-US"/>
              <a:t>Sub-paragraph</a:t>
            </a:r>
          </a:p>
          <a:p>
            <a:pPr lvl="2"/>
            <a:r>
              <a:rPr lang="en-US"/>
              <a:t>Text</a:t>
            </a:r>
            <a:endParaRPr lang="cs-CZ" dirty="0"/>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51319414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ouble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8"/>
            <a:ext cx="4716028" cy="5734145"/>
          </a:xfrm>
        </p:spPr>
        <p:txBody>
          <a:bodyPr/>
          <a:lstStyle/>
          <a:p>
            <a:pPr lvl="0"/>
            <a:r>
              <a:rPr lang="en-US"/>
              <a:t>Bulletted list</a:t>
            </a:r>
          </a:p>
          <a:p>
            <a:pPr lvl="1"/>
            <a:r>
              <a:rPr lang="en-US"/>
              <a:t>Level Two</a:t>
            </a:r>
          </a:p>
          <a:p>
            <a:pPr lvl="2"/>
            <a:r>
              <a:rPr lang="en-US"/>
              <a:t>Level Three</a:t>
            </a:r>
            <a:endParaRPr lang="cs-CZ" dirty="0"/>
          </a:p>
        </p:txBody>
      </p:sp>
      <p:sp>
        <p:nvSpPr>
          <p:cNvPr id="4" name="Zástupný symbol pro obsah 3"/>
          <p:cNvSpPr>
            <a:spLocks noGrp="1"/>
          </p:cNvSpPr>
          <p:nvPr>
            <p:ph sz="half" idx="2" hasCustomPrompt="1"/>
          </p:nvPr>
        </p:nvSpPr>
        <p:spPr>
          <a:xfrm>
            <a:off x="5412737" y="1216198"/>
            <a:ext cx="4695219" cy="5734145"/>
          </a:xfrm>
        </p:spPr>
        <p:txBody>
          <a:bodyPr/>
          <a:lstStyle/>
          <a:p>
            <a:pPr lvl="0"/>
            <a:r>
              <a:rPr lang="en-US"/>
              <a:t>Bulletted list</a:t>
            </a:r>
          </a:p>
          <a:p>
            <a:pPr lvl="1"/>
            <a:r>
              <a:rPr lang="en-US"/>
              <a:t>Level Two</a:t>
            </a:r>
          </a:p>
          <a:p>
            <a:pPr lvl="2"/>
            <a:r>
              <a:rPr lang="en-US"/>
              <a:t>Level Three</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8932235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Double Text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8"/>
            <a:ext cx="4716028" cy="5734145"/>
          </a:xfrm>
        </p:spPr>
        <p:txBody>
          <a:bodyPr>
            <a:normAutofit/>
          </a:bodyPr>
          <a:lstStyle>
            <a:lvl1pPr marL="0" indent="0">
              <a:buNone/>
              <a:defRPr sz="2400" b="1"/>
            </a:lvl1pPr>
            <a:lvl2pPr marL="0" indent="0">
              <a:buNone/>
              <a:defRPr sz="2400" u="sng"/>
            </a:lvl2pPr>
            <a:lvl3pPr marL="0" indent="0">
              <a:buNone/>
              <a:defRPr sz="2400"/>
            </a:lvl3pPr>
            <a:lvl4pPr marL="266545" indent="-266545">
              <a:defRPr/>
            </a:lvl4pPr>
            <a:lvl5pPr marL="537853" indent="-271308">
              <a:defRPr/>
            </a:lvl5pPr>
          </a:lstStyle>
          <a:p>
            <a:pPr lvl="0"/>
            <a:r>
              <a:rPr lang="en-US"/>
              <a:t>Paragraph</a:t>
            </a:r>
          </a:p>
          <a:p>
            <a:pPr lvl="1"/>
            <a:r>
              <a:rPr lang="en-US"/>
              <a:t>Sub-paragraph</a:t>
            </a:r>
          </a:p>
          <a:p>
            <a:pPr lvl="2"/>
            <a:r>
              <a:rPr lang="en-US"/>
              <a:t>Text</a:t>
            </a:r>
            <a:endParaRPr lang="cs-CZ" dirty="0"/>
          </a:p>
        </p:txBody>
      </p:sp>
      <p:sp>
        <p:nvSpPr>
          <p:cNvPr id="4" name="Zástupný symbol pro obsah 3"/>
          <p:cNvSpPr>
            <a:spLocks noGrp="1"/>
          </p:cNvSpPr>
          <p:nvPr>
            <p:ph sz="half" idx="2" hasCustomPrompt="1"/>
          </p:nvPr>
        </p:nvSpPr>
        <p:spPr>
          <a:xfrm>
            <a:off x="5412737" y="1216198"/>
            <a:ext cx="4695219" cy="5734145"/>
          </a:xfrm>
        </p:spPr>
        <p:txBody>
          <a:bodyPr>
            <a:normAutofit/>
          </a:bodyPr>
          <a:lstStyle>
            <a:lvl1pPr marL="0" indent="0">
              <a:buNone/>
              <a:defRPr sz="2400" b="1"/>
            </a:lvl1pPr>
            <a:lvl2pPr marL="0" indent="0">
              <a:buNone/>
              <a:defRPr sz="2400" u="sng"/>
            </a:lvl2pPr>
            <a:lvl3pPr marL="0" indent="0">
              <a:buNone/>
              <a:defRPr sz="2400"/>
            </a:lvl3pPr>
            <a:lvl4pPr marL="266545" indent="-266545">
              <a:defRPr/>
            </a:lvl4pPr>
            <a:lvl5pPr marL="537853" indent="-271308">
              <a:defRPr/>
            </a:lvl5pPr>
          </a:lstStyle>
          <a:p>
            <a:pPr lvl="0"/>
            <a:r>
              <a:rPr lang="en-US"/>
              <a:t>Paragraph</a:t>
            </a:r>
          </a:p>
          <a:p>
            <a:pPr lvl="1"/>
            <a:r>
              <a:rPr lang="en-US"/>
              <a:t>Sub-paragraph</a:t>
            </a:r>
          </a:p>
          <a:p>
            <a:pPr lvl="2"/>
            <a:r>
              <a:rPr lang="en-US"/>
              <a:t>Text</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784242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7" name="Rectangle 6"/>
          <p:cNvSpPr/>
          <p:nvPr userDrawn="1"/>
        </p:nvSpPr>
        <p:spPr>
          <a:xfrm>
            <a:off x="9024403"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From nuclear reactors to pretty pictures and attractive 3D prints  /  JAROSLAV KŘIVÁNEK</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3" y="111500"/>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cxnSp>
        <p:nvCxnSpPr>
          <p:cNvPr id="9" name="Straight Connector 8"/>
          <p:cNvCxnSpPr/>
          <p:nvPr userDrawn="1"/>
        </p:nvCxnSpPr>
        <p:spPr>
          <a:xfrm>
            <a:off x="1756517"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828146"/>
      </p:ext>
    </p:extLst>
  </p:cSld>
  <p:clrMapOvr>
    <a:masterClrMapping/>
  </p:clrMapOvr>
  <p:transition spd="slow">
    <p:push dir="u"/>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5" name="Zástupný symbol pro číslo snímku 4"/>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6"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89464165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98330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534599" y="7034233"/>
            <a:ext cx="2494755" cy="503978"/>
          </a:xfrm>
          <a:prstGeom prst="rect">
            <a:avLst/>
          </a:prstGeom>
          <a:ln/>
        </p:spPr>
        <p:txBody>
          <a:bodyPr lIns="104228" tIns="52114" rIns="104228" bIns="52114"/>
          <a:lstStyle>
            <a:lvl1pPr>
              <a:defRPr/>
            </a:lvl1pPr>
          </a:lstStyle>
          <a:p>
            <a:pPr defTabSz="913874">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7662475" y="7034233"/>
            <a:ext cx="2494755" cy="503978"/>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640897" y="7006507"/>
            <a:ext cx="7410020" cy="503978"/>
          </a:xfrm>
          <a:prstGeom prst="rect">
            <a:avLst/>
          </a:prstGeom>
          <a:noFill/>
          <a:ln w="9525">
            <a:noFill/>
            <a:miter lim="800000"/>
            <a:headEnd/>
            <a:tailEnd/>
          </a:ln>
          <a:effectLst/>
        </p:spPr>
        <p:txBody>
          <a:bodyPr vert="horz" wrap="square" lIns="104228" tIns="52114" rIns="104228" bIns="52114" numCol="1" anchor="b"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mn-lt"/>
                <a:ea typeface="+mn-ea"/>
                <a:cs typeface="+mn-cs"/>
              </a:defRPr>
            </a:lvl1pPr>
            <a:lvl2pPr marL="521138" algn="l" rtl="0" fontAlgn="base">
              <a:spcBef>
                <a:spcPct val="0"/>
              </a:spcBef>
              <a:spcAft>
                <a:spcPct val="0"/>
              </a:spcAft>
              <a:defRPr kern="1200">
                <a:solidFill>
                  <a:schemeClr val="tx1"/>
                </a:solidFill>
                <a:latin typeface="Lucida Console" pitchFamily="49" charset="0"/>
                <a:ea typeface="+mn-ea"/>
                <a:cs typeface="+mn-cs"/>
              </a:defRPr>
            </a:lvl2pPr>
            <a:lvl3pPr marL="1042273" algn="l" rtl="0" fontAlgn="base">
              <a:spcBef>
                <a:spcPct val="0"/>
              </a:spcBef>
              <a:spcAft>
                <a:spcPct val="0"/>
              </a:spcAft>
              <a:defRPr kern="1200">
                <a:solidFill>
                  <a:schemeClr val="tx1"/>
                </a:solidFill>
                <a:latin typeface="Lucida Console" pitchFamily="49" charset="0"/>
                <a:ea typeface="+mn-ea"/>
                <a:cs typeface="+mn-cs"/>
              </a:defRPr>
            </a:lvl3pPr>
            <a:lvl4pPr marL="1563407" algn="l" rtl="0" fontAlgn="base">
              <a:spcBef>
                <a:spcPct val="0"/>
              </a:spcBef>
              <a:spcAft>
                <a:spcPct val="0"/>
              </a:spcAft>
              <a:defRPr kern="1200">
                <a:solidFill>
                  <a:schemeClr val="tx1"/>
                </a:solidFill>
                <a:latin typeface="Lucida Console" pitchFamily="49" charset="0"/>
                <a:ea typeface="+mn-ea"/>
                <a:cs typeface="+mn-cs"/>
              </a:defRPr>
            </a:lvl4pPr>
            <a:lvl5pPr marL="2084546" algn="l" rtl="0" fontAlgn="base">
              <a:spcBef>
                <a:spcPct val="0"/>
              </a:spcBef>
              <a:spcAft>
                <a:spcPct val="0"/>
              </a:spcAft>
              <a:defRPr kern="1200">
                <a:solidFill>
                  <a:schemeClr val="tx1"/>
                </a:solidFill>
                <a:latin typeface="Lucida Console" pitchFamily="49" charset="0"/>
                <a:ea typeface="+mn-ea"/>
                <a:cs typeface="+mn-cs"/>
              </a:defRPr>
            </a:lvl5pPr>
            <a:lvl6pPr marL="2605679" algn="l" defTabSz="1042273" rtl="0" eaLnBrk="1" latinLnBrk="0" hangingPunct="1">
              <a:defRPr kern="1200">
                <a:solidFill>
                  <a:schemeClr val="tx1"/>
                </a:solidFill>
                <a:latin typeface="Lucida Console" pitchFamily="49" charset="0"/>
                <a:ea typeface="+mn-ea"/>
                <a:cs typeface="+mn-cs"/>
              </a:defRPr>
            </a:lvl6pPr>
            <a:lvl7pPr marL="3126817" algn="l" defTabSz="1042273" rtl="0" eaLnBrk="1" latinLnBrk="0" hangingPunct="1">
              <a:defRPr kern="1200">
                <a:solidFill>
                  <a:schemeClr val="tx1"/>
                </a:solidFill>
                <a:latin typeface="Lucida Console" pitchFamily="49" charset="0"/>
                <a:ea typeface="+mn-ea"/>
                <a:cs typeface="+mn-cs"/>
              </a:defRPr>
            </a:lvl7pPr>
            <a:lvl8pPr marL="3647954" algn="l" defTabSz="1042273" rtl="0" eaLnBrk="1" latinLnBrk="0" hangingPunct="1">
              <a:defRPr kern="1200">
                <a:solidFill>
                  <a:schemeClr val="tx1"/>
                </a:solidFill>
                <a:latin typeface="Lucida Console" pitchFamily="49" charset="0"/>
                <a:ea typeface="+mn-ea"/>
                <a:cs typeface="+mn-cs"/>
              </a:defRPr>
            </a:lvl8pPr>
            <a:lvl9pPr marL="4169091" algn="l" defTabSz="1042273" rtl="0" eaLnBrk="1" latinLnBrk="0" hangingPunct="1">
              <a:defRPr kern="1200">
                <a:solidFill>
                  <a:schemeClr val="tx1"/>
                </a:solidFill>
                <a:latin typeface="Lucida Console" pitchFamily="49" charset="0"/>
                <a:ea typeface="+mn-ea"/>
                <a:cs typeface="+mn-cs"/>
              </a:defRPr>
            </a:lvl9p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Tree>
    <p:extLst>
      <p:ext uri="{BB962C8B-B14F-4D97-AF65-F5344CB8AC3E}">
        <p14:creationId xmlns:p14="http://schemas.microsoft.com/office/powerpoint/2010/main" val="38519969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5" y="4857801"/>
            <a:ext cx="9088041" cy="1501435"/>
          </a:xfrm>
        </p:spPr>
        <p:txBody>
          <a:bodyPr/>
          <a:lstStyle>
            <a:lvl1pPr algn="l">
              <a:defRPr sz="4600" b="1" cap="all"/>
            </a:lvl1pPr>
          </a:lstStyle>
          <a:p>
            <a:r>
              <a:rPr lang="en-US"/>
              <a:t>Click to edit Master title style</a:t>
            </a:r>
          </a:p>
        </p:txBody>
      </p:sp>
      <p:sp>
        <p:nvSpPr>
          <p:cNvPr id="3" name="Text Placeholder 2"/>
          <p:cNvSpPr>
            <a:spLocks noGrp="1"/>
          </p:cNvSpPr>
          <p:nvPr>
            <p:ph type="body" idx="1"/>
          </p:nvPr>
        </p:nvSpPr>
        <p:spPr>
          <a:xfrm>
            <a:off x="844585" y="3204115"/>
            <a:ext cx="9088041" cy="1653678"/>
          </a:xfrm>
        </p:spPr>
        <p:txBody>
          <a:bodyPr anchor="b"/>
          <a:lstStyle>
            <a:lvl1pPr marL="0" indent="0">
              <a:buNone/>
              <a:defRPr sz="2300"/>
            </a:lvl1pPr>
            <a:lvl2pPr marL="521266" indent="0">
              <a:buNone/>
              <a:defRPr sz="2000"/>
            </a:lvl2pPr>
            <a:lvl3pPr marL="1042531" indent="0">
              <a:buNone/>
              <a:defRPr sz="1800"/>
            </a:lvl3pPr>
            <a:lvl4pPr marL="1563797" indent="0">
              <a:buNone/>
              <a:defRPr sz="1700"/>
            </a:lvl4pPr>
            <a:lvl5pPr marL="2085062" indent="0">
              <a:buNone/>
              <a:defRPr sz="1700"/>
            </a:lvl5pPr>
            <a:lvl6pPr marL="2606324" indent="0">
              <a:buNone/>
              <a:defRPr sz="1700"/>
            </a:lvl6pPr>
            <a:lvl7pPr marL="3127591" indent="0">
              <a:buNone/>
              <a:defRPr sz="1700"/>
            </a:lvl7pPr>
            <a:lvl8pPr marL="3648856" indent="0">
              <a:buNone/>
              <a:defRPr sz="1700"/>
            </a:lvl8pPr>
            <a:lvl9pPr marL="4170121" indent="0">
              <a:buNone/>
              <a:defRPr sz="1700"/>
            </a:lvl9pPr>
          </a:lstStyle>
          <a:p>
            <a:pPr lvl="0"/>
            <a:r>
              <a:rPr lang="en-US"/>
              <a:t>Click to edit Master text styles</a:t>
            </a:r>
          </a:p>
        </p:txBody>
      </p:sp>
      <p:sp>
        <p:nvSpPr>
          <p:cNvPr id="4" name="Rectangle 4"/>
          <p:cNvSpPr>
            <a:spLocks noGrp="1" noChangeArrowheads="1"/>
          </p:cNvSpPr>
          <p:nvPr>
            <p:ph type="dt" sz="half" idx="10"/>
          </p:nvPr>
        </p:nvSpPr>
        <p:spPr>
          <a:xfrm>
            <a:off x="534599" y="6882456"/>
            <a:ext cx="2494755" cy="503978"/>
          </a:xfrm>
          <a:prstGeom prst="rect">
            <a:avLst/>
          </a:prstGeom>
          <a:ln/>
        </p:spPr>
        <p:txBody>
          <a:bodyPr lIns="104254" tIns="52128" rIns="104254" bIns="52128"/>
          <a:lstStyle>
            <a:lvl1pPr>
              <a:defRPr/>
            </a:lvl1pPr>
          </a:lstStyle>
          <a:p>
            <a:pPr defTabSz="913874">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671F72"/>
                </a:solidFill>
              </a:rPr>
              <a:t>Intro to computer graphics (NPGR003)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8EADD9CE-F701-461C-B89C-FFB430199842}"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54953836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39976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6" name="PlaceHolder 2"/>
          <p:cNvSpPr>
            <a:spLocks noGrp="1"/>
          </p:cNvSpPr>
          <p:nvPr>
            <p:ph type="subTitle"/>
          </p:nvPr>
        </p:nvSpPr>
        <p:spPr>
          <a:xfrm>
            <a:off x="534591" y="1768686"/>
            <a:ext cx="9622211" cy="4384215"/>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301313490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8" name="PlaceHolder 2"/>
          <p:cNvSpPr>
            <a:spLocks noGrp="1"/>
          </p:cNvSpPr>
          <p:nvPr>
            <p:ph type="body"/>
          </p:nvPr>
        </p:nvSpPr>
        <p:spPr>
          <a:xfrm>
            <a:off x="534591" y="1768686"/>
            <a:ext cx="9622211" cy="4384215"/>
          </a:xfrm>
          <a:prstGeom prst="rect">
            <a:avLst/>
          </a:prstGeom>
        </p:spPr>
        <p:txBody>
          <a:bodyPr lIns="0" tIns="0" rIns="0" bIns="0"/>
          <a:lstStyle/>
          <a:p>
            <a:endParaRPr/>
          </a:p>
        </p:txBody>
      </p:sp>
    </p:spTree>
    <p:extLst>
      <p:ext uri="{BB962C8B-B14F-4D97-AF65-F5344CB8AC3E}">
        <p14:creationId xmlns:p14="http://schemas.microsoft.com/office/powerpoint/2010/main" val="119838024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10" name="PlaceHolder 2"/>
          <p:cNvSpPr>
            <a:spLocks noGrp="1"/>
          </p:cNvSpPr>
          <p:nvPr>
            <p:ph type="body"/>
          </p:nvPr>
        </p:nvSpPr>
        <p:spPr>
          <a:xfrm>
            <a:off x="534591" y="1768686"/>
            <a:ext cx="4695558" cy="4384215"/>
          </a:xfrm>
          <a:prstGeom prst="rect">
            <a:avLst/>
          </a:prstGeom>
        </p:spPr>
        <p:txBody>
          <a:bodyPr lIns="0" tIns="0" rIns="0" bIns="0"/>
          <a:lstStyle/>
          <a:p>
            <a:endParaRPr/>
          </a:p>
        </p:txBody>
      </p:sp>
      <p:sp>
        <p:nvSpPr>
          <p:cNvPr id="11" name="PlaceHolder 3"/>
          <p:cNvSpPr>
            <a:spLocks noGrp="1"/>
          </p:cNvSpPr>
          <p:nvPr>
            <p:ph type="body"/>
          </p:nvPr>
        </p:nvSpPr>
        <p:spPr>
          <a:xfrm>
            <a:off x="5465453" y="1768686"/>
            <a:ext cx="4695558" cy="4384215"/>
          </a:xfrm>
          <a:prstGeom prst="rect">
            <a:avLst/>
          </a:prstGeom>
        </p:spPr>
        <p:txBody>
          <a:bodyPr lIns="0" tIns="0" rIns="0" bIns="0"/>
          <a:lstStyle/>
          <a:p>
            <a:endParaRPr/>
          </a:p>
        </p:txBody>
      </p:sp>
    </p:spTree>
    <p:extLst>
      <p:ext uri="{BB962C8B-B14F-4D97-AF65-F5344CB8AC3E}">
        <p14:creationId xmlns:p14="http://schemas.microsoft.com/office/powerpoint/2010/main" val="196049388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296815787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34591" y="301196"/>
            <a:ext cx="9622211" cy="5850911"/>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3729228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20_Title Slide">
    <p:spTree>
      <p:nvGrpSpPr>
        <p:cNvPr id="1" name=""/>
        <p:cNvGrpSpPr/>
        <p:nvPr/>
      </p:nvGrpSpPr>
      <p:grpSpPr>
        <a:xfrm>
          <a:off x="0" y="0"/>
          <a:ext cx="0" cy="0"/>
          <a:chOff x="0" y="0"/>
          <a:chExt cx="0" cy="0"/>
        </a:xfrm>
      </p:grpSpPr>
      <p:sp>
        <p:nvSpPr>
          <p:cNvPr id="7" name="Rectangle 6"/>
          <p:cNvSpPr/>
          <p:nvPr userDrawn="1"/>
        </p:nvSpPr>
        <p:spPr>
          <a:xfrm>
            <a:off x="8489813" y="6831706"/>
            <a:ext cx="1565587" cy="727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21" name="Picture Placeholder 20"/>
          <p:cNvSpPr>
            <a:spLocks noGrp="1"/>
          </p:cNvSpPr>
          <p:nvPr>
            <p:ph type="pic" sz="quarter" idx="14"/>
          </p:nvPr>
        </p:nvSpPr>
        <p:spPr>
          <a:xfrm>
            <a:off x="4343553" y="5"/>
            <a:ext cx="6598854" cy="7559676"/>
          </a:xfrm>
          <a:custGeom>
            <a:avLst/>
            <a:gdLst>
              <a:gd name="connsiteX0" fmla="*/ 4267185 w 7524750"/>
              <a:gd name="connsiteY0" fmla="*/ 0 h 6858001"/>
              <a:gd name="connsiteX1" fmla="*/ 7524750 w 7524750"/>
              <a:gd name="connsiteY1" fmla="*/ 0 h 6858001"/>
              <a:gd name="connsiteX2" fmla="*/ 7524749 w 7524750"/>
              <a:gd name="connsiteY2" fmla="*/ 2 h 6858001"/>
              <a:gd name="connsiteX3" fmla="*/ 7524749 w 7524750"/>
              <a:gd name="connsiteY3" fmla="*/ 6858001 h 6858001"/>
              <a:gd name="connsiteX4" fmla="*/ 4974771 w 7524750"/>
              <a:gd name="connsiteY4" fmla="*/ 6858001 h 6858001"/>
              <a:gd name="connsiteX5" fmla="*/ 4974771 w 7524750"/>
              <a:gd name="connsiteY5" fmla="*/ 6858000 h 6858001"/>
              <a:gd name="connsiteX6" fmla="*/ 3257565 w 7524750"/>
              <a:gd name="connsiteY6" fmla="*/ 6858000 h 6858001"/>
              <a:gd name="connsiteX7" fmla="*/ 2362200 w 7524750"/>
              <a:gd name="connsiteY7" fmla="*/ 6858000 h 6858001"/>
              <a:gd name="connsiteX8" fmla="*/ 0 w 752475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0" h="6858001">
                <a:moveTo>
                  <a:pt x="4267185" y="0"/>
                </a:moveTo>
                <a:lnTo>
                  <a:pt x="7524750" y="0"/>
                </a:lnTo>
                <a:lnTo>
                  <a:pt x="7524749" y="2"/>
                </a:lnTo>
                <a:lnTo>
                  <a:pt x="7524749" y="6858001"/>
                </a:lnTo>
                <a:lnTo>
                  <a:pt x="4974771" y="6858001"/>
                </a:lnTo>
                <a:lnTo>
                  <a:pt x="4974771" y="6858000"/>
                </a:lnTo>
                <a:lnTo>
                  <a:pt x="3257565" y="6858000"/>
                </a:lnTo>
                <a:lnTo>
                  <a:pt x="2362200" y="6858000"/>
                </a:lnTo>
                <a:lnTo>
                  <a:pt x="0" y="6858000"/>
                </a:lnTo>
                <a:close/>
              </a:path>
            </a:pathLst>
          </a:custGeom>
          <a:solidFill>
            <a:schemeClr val="tx2">
              <a:lumMod val="95000"/>
            </a:schemeClr>
          </a:solid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2438770165"/>
      </p:ext>
    </p:extLst>
  </p:cSld>
  <p:clrMapOvr>
    <a:masterClrMapping/>
  </p:clrMapOvr>
  <p:transition spd="slow">
    <p:push/>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15" name="PlaceHolder 2"/>
          <p:cNvSpPr>
            <a:spLocks noGrp="1"/>
          </p:cNvSpPr>
          <p:nvPr>
            <p:ph type="body"/>
          </p:nvPr>
        </p:nvSpPr>
        <p:spPr>
          <a:xfrm>
            <a:off x="534591" y="1768686"/>
            <a:ext cx="4695558" cy="2090915"/>
          </a:xfrm>
          <a:prstGeom prst="rect">
            <a:avLst/>
          </a:prstGeom>
        </p:spPr>
        <p:txBody>
          <a:bodyPr lIns="0" tIns="0" rIns="0" bIns="0"/>
          <a:lstStyle/>
          <a:p>
            <a:endParaRPr/>
          </a:p>
        </p:txBody>
      </p:sp>
      <p:sp>
        <p:nvSpPr>
          <p:cNvPr id="16" name="PlaceHolder 3"/>
          <p:cNvSpPr>
            <a:spLocks noGrp="1"/>
          </p:cNvSpPr>
          <p:nvPr>
            <p:ph type="body"/>
          </p:nvPr>
        </p:nvSpPr>
        <p:spPr>
          <a:xfrm>
            <a:off x="534591" y="4058811"/>
            <a:ext cx="4695558" cy="2090915"/>
          </a:xfrm>
          <a:prstGeom prst="rect">
            <a:avLst/>
          </a:prstGeom>
        </p:spPr>
        <p:txBody>
          <a:bodyPr lIns="0" tIns="0" rIns="0" bIns="0"/>
          <a:lstStyle/>
          <a:p>
            <a:endParaRPr/>
          </a:p>
        </p:txBody>
      </p:sp>
      <p:sp>
        <p:nvSpPr>
          <p:cNvPr id="17" name="PlaceHolder 4"/>
          <p:cNvSpPr>
            <a:spLocks noGrp="1"/>
          </p:cNvSpPr>
          <p:nvPr>
            <p:ph type="body"/>
          </p:nvPr>
        </p:nvSpPr>
        <p:spPr>
          <a:xfrm>
            <a:off x="5465453" y="1768686"/>
            <a:ext cx="4695558" cy="4384215"/>
          </a:xfrm>
          <a:prstGeom prst="rect">
            <a:avLst/>
          </a:prstGeom>
        </p:spPr>
        <p:txBody>
          <a:bodyPr lIns="0" tIns="0" rIns="0" bIns="0"/>
          <a:lstStyle/>
          <a:p>
            <a:endParaRPr/>
          </a:p>
        </p:txBody>
      </p:sp>
    </p:spTree>
    <p:extLst>
      <p:ext uri="{BB962C8B-B14F-4D97-AF65-F5344CB8AC3E}">
        <p14:creationId xmlns:p14="http://schemas.microsoft.com/office/powerpoint/2010/main" val="27939861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19" name="PlaceHolder 2"/>
          <p:cNvSpPr>
            <a:spLocks noGrp="1"/>
          </p:cNvSpPr>
          <p:nvPr>
            <p:ph type="body"/>
          </p:nvPr>
        </p:nvSpPr>
        <p:spPr>
          <a:xfrm>
            <a:off x="534591" y="1768686"/>
            <a:ext cx="4695558" cy="4384215"/>
          </a:xfrm>
          <a:prstGeom prst="rect">
            <a:avLst/>
          </a:prstGeom>
        </p:spPr>
        <p:txBody>
          <a:bodyPr lIns="0" tIns="0" rIns="0" bIns="0"/>
          <a:lstStyle/>
          <a:p>
            <a:endParaRPr/>
          </a:p>
        </p:txBody>
      </p:sp>
      <p:sp>
        <p:nvSpPr>
          <p:cNvPr id="20" name="PlaceHolder 3"/>
          <p:cNvSpPr>
            <a:spLocks noGrp="1"/>
          </p:cNvSpPr>
          <p:nvPr>
            <p:ph type="body"/>
          </p:nvPr>
        </p:nvSpPr>
        <p:spPr>
          <a:xfrm>
            <a:off x="5465453" y="1768686"/>
            <a:ext cx="4695558" cy="2090915"/>
          </a:xfrm>
          <a:prstGeom prst="rect">
            <a:avLst/>
          </a:prstGeom>
        </p:spPr>
        <p:txBody>
          <a:bodyPr lIns="0" tIns="0" rIns="0" bIns="0"/>
          <a:lstStyle/>
          <a:p>
            <a:endParaRPr/>
          </a:p>
        </p:txBody>
      </p:sp>
      <p:sp>
        <p:nvSpPr>
          <p:cNvPr id="21" name="PlaceHolder 4"/>
          <p:cNvSpPr>
            <a:spLocks noGrp="1"/>
          </p:cNvSpPr>
          <p:nvPr>
            <p:ph type="body"/>
          </p:nvPr>
        </p:nvSpPr>
        <p:spPr>
          <a:xfrm>
            <a:off x="5465453" y="4058811"/>
            <a:ext cx="4695558" cy="2090915"/>
          </a:xfrm>
          <a:prstGeom prst="rect">
            <a:avLst/>
          </a:prstGeom>
        </p:spPr>
        <p:txBody>
          <a:bodyPr lIns="0" tIns="0" rIns="0" bIns="0"/>
          <a:lstStyle/>
          <a:p>
            <a:endParaRPr/>
          </a:p>
        </p:txBody>
      </p:sp>
    </p:spTree>
    <p:extLst>
      <p:ext uri="{BB962C8B-B14F-4D97-AF65-F5344CB8AC3E}">
        <p14:creationId xmlns:p14="http://schemas.microsoft.com/office/powerpoint/2010/main" val="79938105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23" name="PlaceHolder 2"/>
          <p:cNvSpPr>
            <a:spLocks noGrp="1"/>
          </p:cNvSpPr>
          <p:nvPr>
            <p:ph type="body"/>
          </p:nvPr>
        </p:nvSpPr>
        <p:spPr>
          <a:xfrm>
            <a:off x="534591" y="1768686"/>
            <a:ext cx="4695558" cy="2090915"/>
          </a:xfrm>
          <a:prstGeom prst="rect">
            <a:avLst/>
          </a:prstGeom>
        </p:spPr>
        <p:txBody>
          <a:bodyPr lIns="0" tIns="0" rIns="0" bIns="0"/>
          <a:lstStyle/>
          <a:p>
            <a:endParaRPr/>
          </a:p>
        </p:txBody>
      </p:sp>
      <p:sp>
        <p:nvSpPr>
          <p:cNvPr id="24" name="PlaceHolder 3"/>
          <p:cNvSpPr>
            <a:spLocks noGrp="1"/>
          </p:cNvSpPr>
          <p:nvPr>
            <p:ph type="body"/>
          </p:nvPr>
        </p:nvSpPr>
        <p:spPr>
          <a:xfrm>
            <a:off x="5465453" y="1768686"/>
            <a:ext cx="4695558" cy="2090915"/>
          </a:xfrm>
          <a:prstGeom prst="rect">
            <a:avLst/>
          </a:prstGeom>
        </p:spPr>
        <p:txBody>
          <a:bodyPr lIns="0" tIns="0" rIns="0" bIns="0"/>
          <a:lstStyle/>
          <a:p>
            <a:endParaRPr/>
          </a:p>
        </p:txBody>
      </p:sp>
      <p:sp>
        <p:nvSpPr>
          <p:cNvPr id="25" name="PlaceHolder 4"/>
          <p:cNvSpPr>
            <a:spLocks noGrp="1"/>
          </p:cNvSpPr>
          <p:nvPr>
            <p:ph type="body"/>
          </p:nvPr>
        </p:nvSpPr>
        <p:spPr>
          <a:xfrm>
            <a:off x="534591" y="4058811"/>
            <a:ext cx="9622211" cy="2090915"/>
          </a:xfrm>
          <a:prstGeom prst="rect">
            <a:avLst/>
          </a:prstGeom>
        </p:spPr>
        <p:txBody>
          <a:bodyPr lIns="0" tIns="0" rIns="0" bIns="0"/>
          <a:lstStyle/>
          <a:p>
            <a:endParaRPr/>
          </a:p>
        </p:txBody>
      </p:sp>
    </p:spTree>
    <p:extLst>
      <p:ext uri="{BB962C8B-B14F-4D97-AF65-F5344CB8AC3E}">
        <p14:creationId xmlns:p14="http://schemas.microsoft.com/office/powerpoint/2010/main" val="329938227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27" name="PlaceHolder 2"/>
          <p:cNvSpPr>
            <a:spLocks noGrp="1"/>
          </p:cNvSpPr>
          <p:nvPr>
            <p:ph type="body"/>
          </p:nvPr>
        </p:nvSpPr>
        <p:spPr>
          <a:xfrm>
            <a:off x="534591" y="1768686"/>
            <a:ext cx="9622211" cy="2090915"/>
          </a:xfrm>
          <a:prstGeom prst="rect">
            <a:avLst/>
          </a:prstGeom>
        </p:spPr>
        <p:txBody>
          <a:bodyPr lIns="0" tIns="0" rIns="0" bIns="0"/>
          <a:lstStyle/>
          <a:p>
            <a:endParaRPr/>
          </a:p>
        </p:txBody>
      </p:sp>
      <p:sp>
        <p:nvSpPr>
          <p:cNvPr id="28" name="PlaceHolder 3"/>
          <p:cNvSpPr>
            <a:spLocks noGrp="1"/>
          </p:cNvSpPr>
          <p:nvPr>
            <p:ph type="body"/>
          </p:nvPr>
        </p:nvSpPr>
        <p:spPr>
          <a:xfrm>
            <a:off x="534591" y="4058811"/>
            <a:ext cx="9622211" cy="2090915"/>
          </a:xfrm>
          <a:prstGeom prst="rect">
            <a:avLst/>
          </a:prstGeom>
        </p:spPr>
        <p:txBody>
          <a:bodyPr lIns="0" tIns="0" rIns="0" bIns="0"/>
          <a:lstStyle/>
          <a:p>
            <a:endParaRPr/>
          </a:p>
        </p:txBody>
      </p:sp>
    </p:spTree>
    <p:extLst>
      <p:ext uri="{BB962C8B-B14F-4D97-AF65-F5344CB8AC3E}">
        <p14:creationId xmlns:p14="http://schemas.microsoft.com/office/powerpoint/2010/main" val="8175440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30" name="PlaceHolder 2"/>
          <p:cNvSpPr>
            <a:spLocks noGrp="1"/>
          </p:cNvSpPr>
          <p:nvPr>
            <p:ph type="body"/>
          </p:nvPr>
        </p:nvSpPr>
        <p:spPr>
          <a:xfrm>
            <a:off x="534591" y="1768686"/>
            <a:ext cx="4695558" cy="2090915"/>
          </a:xfrm>
          <a:prstGeom prst="rect">
            <a:avLst/>
          </a:prstGeom>
        </p:spPr>
        <p:txBody>
          <a:bodyPr lIns="0" tIns="0" rIns="0" bIns="0"/>
          <a:lstStyle/>
          <a:p>
            <a:endParaRPr/>
          </a:p>
        </p:txBody>
      </p:sp>
      <p:sp>
        <p:nvSpPr>
          <p:cNvPr id="31" name="PlaceHolder 3"/>
          <p:cNvSpPr>
            <a:spLocks noGrp="1"/>
          </p:cNvSpPr>
          <p:nvPr>
            <p:ph type="body"/>
          </p:nvPr>
        </p:nvSpPr>
        <p:spPr>
          <a:xfrm>
            <a:off x="5465453" y="1768686"/>
            <a:ext cx="4695558" cy="2090915"/>
          </a:xfrm>
          <a:prstGeom prst="rect">
            <a:avLst/>
          </a:prstGeom>
        </p:spPr>
        <p:txBody>
          <a:bodyPr lIns="0" tIns="0" rIns="0" bIns="0"/>
          <a:lstStyle/>
          <a:p>
            <a:endParaRPr/>
          </a:p>
        </p:txBody>
      </p:sp>
      <p:sp>
        <p:nvSpPr>
          <p:cNvPr id="32" name="PlaceHolder 4"/>
          <p:cNvSpPr>
            <a:spLocks noGrp="1"/>
          </p:cNvSpPr>
          <p:nvPr>
            <p:ph type="body"/>
          </p:nvPr>
        </p:nvSpPr>
        <p:spPr>
          <a:xfrm>
            <a:off x="5465453" y="4058811"/>
            <a:ext cx="4695558" cy="2090915"/>
          </a:xfrm>
          <a:prstGeom prst="rect">
            <a:avLst/>
          </a:prstGeom>
        </p:spPr>
        <p:txBody>
          <a:bodyPr lIns="0" tIns="0" rIns="0" bIns="0"/>
          <a:lstStyle/>
          <a:p>
            <a:endParaRPr/>
          </a:p>
        </p:txBody>
      </p:sp>
      <p:sp>
        <p:nvSpPr>
          <p:cNvPr id="33" name="PlaceHolder 5"/>
          <p:cNvSpPr>
            <a:spLocks noGrp="1"/>
          </p:cNvSpPr>
          <p:nvPr>
            <p:ph type="body"/>
          </p:nvPr>
        </p:nvSpPr>
        <p:spPr>
          <a:xfrm>
            <a:off x="534591" y="4058811"/>
            <a:ext cx="4695558" cy="2090915"/>
          </a:xfrm>
          <a:prstGeom prst="rect">
            <a:avLst/>
          </a:prstGeom>
        </p:spPr>
        <p:txBody>
          <a:bodyPr lIns="0" tIns="0" rIns="0" bIns="0"/>
          <a:lstStyle/>
          <a:p>
            <a:endParaRPr/>
          </a:p>
        </p:txBody>
      </p:sp>
    </p:spTree>
    <p:extLst>
      <p:ext uri="{BB962C8B-B14F-4D97-AF65-F5344CB8AC3E}">
        <p14:creationId xmlns:p14="http://schemas.microsoft.com/office/powerpoint/2010/main" val="411246486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35" name="PlaceHolder 2"/>
          <p:cNvSpPr>
            <a:spLocks noGrp="1"/>
          </p:cNvSpPr>
          <p:nvPr>
            <p:ph type="body"/>
          </p:nvPr>
        </p:nvSpPr>
        <p:spPr>
          <a:xfrm>
            <a:off x="534591" y="1768686"/>
            <a:ext cx="9622211" cy="4384215"/>
          </a:xfrm>
          <a:prstGeom prst="rect">
            <a:avLst/>
          </a:prstGeom>
        </p:spPr>
        <p:txBody>
          <a:bodyPr lIns="0" tIns="0" rIns="0" bIns="0"/>
          <a:lstStyle/>
          <a:p>
            <a:endParaRPr/>
          </a:p>
        </p:txBody>
      </p:sp>
      <p:sp>
        <p:nvSpPr>
          <p:cNvPr id="36" name="PlaceHolder 3"/>
          <p:cNvSpPr>
            <a:spLocks noGrp="1"/>
          </p:cNvSpPr>
          <p:nvPr>
            <p:ph type="body"/>
          </p:nvPr>
        </p:nvSpPr>
        <p:spPr>
          <a:xfrm>
            <a:off x="534591" y="1768686"/>
            <a:ext cx="9622211" cy="4384215"/>
          </a:xfrm>
          <a:prstGeom prst="rect">
            <a:avLst/>
          </a:prstGeom>
        </p:spPr>
        <p:txBody>
          <a:bodyPr lIns="0" tIns="0" rIns="0" bIns="0"/>
          <a:lstStyle/>
          <a:p>
            <a:endParaRPr/>
          </a:p>
        </p:txBody>
      </p:sp>
      <p:pic>
        <p:nvPicPr>
          <p:cNvPr id="37" name="Picture 36"/>
          <p:cNvPicPr/>
          <p:nvPr/>
        </p:nvPicPr>
        <p:blipFill>
          <a:blip r:embed="rId2"/>
          <a:stretch/>
        </p:blipFill>
        <p:spPr>
          <a:xfrm>
            <a:off x="2430914" y="1768686"/>
            <a:ext cx="5828722" cy="4384215"/>
          </a:xfrm>
          <a:prstGeom prst="rect">
            <a:avLst/>
          </a:prstGeom>
          <a:ln>
            <a:noFill/>
          </a:ln>
        </p:spPr>
      </p:pic>
      <p:pic>
        <p:nvPicPr>
          <p:cNvPr id="38" name="Picture 37"/>
          <p:cNvPicPr/>
          <p:nvPr/>
        </p:nvPicPr>
        <p:blipFill>
          <a:blip r:embed="rId2"/>
          <a:stretch/>
        </p:blipFill>
        <p:spPr>
          <a:xfrm>
            <a:off x="2430914" y="1768686"/>
            <a:ext cx="5828722" cy="4384215"/>
          </a:xfrm>
          <a:prstGeom prst="rect">
            <a:avLst/>
          </a:prstGeom>
          <a:ln>
            <a:noFill/>
          </a:ln>
        </p:spPr>
      </p:pic>
    </p:spTree>
    <p:extLst>
      <p:ext uri="{BB962C8B-B14F-4D97-AF65-F5344CB8AC3E}">
        <p14:creationId xmlns:p14="http://schemas.microsoft.com/office/powerpoint/2010/main" val="320000765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0" y="1"/>
            <a:ext cx="9088041" cy="7559674"/>
          </a:xfrm>
        </p:spPr>
        <p:txBody>
          <a:bodyPr lIns="0" tIns="0" rIns="0" bIns="0" anchor="ctr" anchorCtr="0"/>
          <a:lstStyle>
            <a:lvl1pPr algn="ctr">
              <a:defRPr sz="4600" b="1" cap="all"/>
            </a:lvl1pPr>
          </a:lstStyle>
          <a:p>
            <a:r>
              <a:rPr lang="en-US" dirty="0"/>
              <a:t>Click to edit Master title style</a:t>
            </a:r>
          </a:p>
        </p:txBody>
      </p:sp>
      <p:sp>
        <p:nvSpPr>
          <p:cNvPr id="3" name="Text Placeholder 2"/>
          <p:cNvSpPr>
            <a:spLocks noGrp="1"/>
          </p:cNvSpPr>
          <p:nvPr>
            <p:ph type="body" idx="1"/>
          </p:nvPr>
        </p:nvSpPr>
        <p:spPr>
          <a:xfrm>
            <a:off x="844580" y="4176715"/>
            <a:ext cx="9088041" cy="3254395"/>
          </a:xfrm>
        </p:spPr>
        <p:txBody>
          <a:bodyPr anchor="b"/>
          <a:lstStyle>
            <a:lvl1pPr marL="0" indent="0">
              <a:buNone/>
              <a:defRPr sz="2300"/>
            </a:lvl1pPr>
            <a:lvl2pPr marL="521437" indent="0">
              <a:buNone/>
              <a:defRPr sz="2100"/>
            </a:lvl2pPr>
            <a:lvl3pPr marL="1042873" indent="0">
              <a:buNone/>
              <a:defRPr sz="1800"/>
            </a:lvl3pPr>
            <a:lvl4pPr marL="1564310" indent="0">
              <a:buNone/>
              <a:defRPr sz="1600"/>
            </a:lvl4pPr>
            <a:lvl5pPr marL="2085746" indent="0">
              <a:buNone/>
              <a:defRPr sz="1600"/>
            </a:lvl5pPr>
            <a:lvl6pPr marL="2607183" indent="0">
              <a:buNone/>
              <a:defRPr sz="1600"/>
            </a:lvl6pPr>
            <a:lvl7pPr marL="3128620" indent="0">
              <a:buNone/>
              <a:defRPr sz="1600"/>
            </a:lvl7pPr>
            <a:lvl8pPr marL="3650056" indent="0">
              <a:buNone/>
              <a:defRPr sz="1600"/>
            </a:lvl8pPr>
            <a:lvl9pPr marL="4171493" indent="0">
              <a:buNone/>
              <a:defRPr sz="1600"/>
            </a:lvl9pPr>
          </a:lstStyle>
          <a:p>
            <a:pPr lvl="0"/>
            <a:r>
              <a:rPr lang="en-US" dirty="0"/>
              <a:t>Click to edit Master text styles</a:t>
            </a:r>
          </a:p>
        </p:txBody>
      </p:sp>
    </p:spTree>
    <p:extLst>
      <p:ext uri="{BB962C8B-B14F-4D97-AF65-F5344CB8AC3E}">
        <p14:creationId xmlns:p14="http://schemas.microsoft.com/office/powerpoint/2010/main" val="3097158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EN,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67" y="0"/>
            <a:ext cx="10690687" cy="7344834"/>
          </a:xfrm>
          <a:prstGeom prst="rect">
            <a:avLst/>
          </a:prstGeom>
        </p:spPr>
      </p:pic>
      <p:sp>
        <p:nvSpPr>
          <p:cNvPr id="2" name="Nadpis 1"/>
          <p:cNvSpPr>
            <a:spLocks noGrp="1"/>
          </p:cNvSpPr>
          <p:nvPr>
            <p:ph type="ctrTitle" hasCustomPrompt="1"/>
          </p:nvPr>
        </p:nvSpPr>
        <p:spPr>
          <a:xfrm>
            <a:off x="539190"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09"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ovéPole 7"/>
          <p:cNvSpPr txBox="1"/>
          <p:nvPr userDrawn="1"/>
        </p:nvSpPr>
        <p:spPr>
          <a:xfrm>
            <a:off x="4074088" y="6987365"/>
            <a:ext cx="5456423" cy="292353"/>
          </a:xfrm>
          <a:prstGeom prst="rect">
            <a:avLst/>
          </a:prstGeom>
          <a:noFill/>
        </p:spPr>
        <p:txBody>
          <a:bodyPr wrap="none" lIns="91405" tIns="45703" rIns="91405" bIns="45703" rtlCol="0">
            <a:spAutoFit/>
          </a:bodyPr>
          <a:lstStyle/>
          <a:p>
            <a:pPr algn="ctr"/>
            <a:r>
              <a:rPr lang="cs-CZ" sz="800" b="0" i="0" u="none" strike="noStrike" kern="1200" baseline="0" dirty="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rgbClr val="EB6B18"/>
                </a:solidFill>
                <a:latin typeface="Myriad Pro" panose="020B0503030403020204" pitchFamily="34" charset="0"/>
                <a:ea typeface="+mn-ea"/>
                <a:cs typeface="+mn-cs"/>
              </a:rPr>
              <a:t>Computer Graphics Group</a:t>
            </a:r>
            <a:r>
              <a:rPr lang="sk-SK" sz="1300" b="0" i="0" u="none" strike="noStrike" kern="1200" baseline="0" dirty="0">
                <a:solidFill>
                  <a:srgbClr val="EB6B18"/>
                </a:solidFill>
                <a:latin typeface="Myriad Pro" panose="020B0503030403020204" pitchFamily="34" charset="0"/>
                <a:ea typeface="+mn-ea"/>
                <a:cs typeface="+mn-cs"/>
              </a:rPr>
              <a:t> </a:t>
            </a:r>
            <a:r>
              <a:rPr lang="cs-CZ" sz="800" b="0" i="0" u="none" strike="noStrike" kern="1200" baseline="0" dirty="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rgbClr val="EB6B18"/>
                </a:solidFill>
                <a:latin typeface="Myriad Pro" panose="020B0503030403020204" pitchFamily="34" charset="0"/>
                <a:ea typeface="+mn-ea"/>
                <a:cs typeface="+mn-cs"/>
              </a:rPr>
              <a:t>Charles University in Prague </a:t>
            </a:r>
            <a:r>
              <a:rPr lang="cs-CZ" sz="800" b="0" i="0" u="none" strike="noStrike" kern="1200" baseline="0" dirty="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rgbClr val="EB6B18"/>
                </a:solidFill>
                <a:latin typeface="Myriad Pro" panose="020B0503030403020204" pitchFamily="34" charset="0"/>
                <a:ea typeface="+mn-ea"/>
                <a:cs typeface="+mn-cs"/>
              </a:rPr>
              <a:t>cgg.mff.cuni.cz</a:t>
            </a:r>
            <a:r>
              <a:rPr lang="cs-CZ" sz="1300" b="0" i="0" u="none" strike="noStrike" kern="1200" baseline="0" dirty="0">
                <a:solidFill>
                  <a:srgbClr val="EB6B18"/>
                </a:solidFill>
                <a:latin typeface="Myriad Pro" panose="020B0503030403020204" pitchFamily="34" charset="0"/>
                <a:ea typeface="+mn-ea"/>
                <a:cs typeface="+mn-cs"/>
              </a:rPr>
              <a:t> </a:t>
            </a:r>
            <a:r>
              <a:rPr lang="cs-CZ" sz="800" b="0" i="0" u="none" strike="noStrike" kern="1200" baseline="0" dirty="0">
                <a:solidFill>
                  <a:schemeClr val="accent1"/>
                </a:solidFill>
                <a:latin typeface="Myriad Pro" panose="020B0503030403020204" pitchFamily="34" charset="0"/>
                <a:ea typeface="+mn-ea"/>
                <a:cs typeface="+mn-cs"/>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6" name="TextovéPole 7"/>
          <p:cNvSpPr txBox="1"/>
          <p:nvPr userDrawn="1"/>
        </p:nvSpPr>
        <p:spPr>
          <a:xfrm>
            <a:off x="3878797" y="6778102"/>
            <a:ext cx="5847043" cy="292353"/>
          </a:xfrm>
          <a:prstGeom prst="rect">
            <a:avLst/>
          </a:prstGeom>
          <a:noFill/>
        </p:spPr>
        <p:txBody>
          <a:bodyPr wrap="none" lIns="91405" tIns="45703" rIns="91405" bIns="45703" rtlCol="0">
            <a:spAutoFit/>
          </a:bodyPr>
          <a:lstStyle/>
          <a:p>
            <a:pPr algn="ctr"/>
            <a:r>
              <a:rPr lang="cs-CZ" sz="800" b="0" i="0" u="none" strike="noStrike" kern="1200" baseline="0" dirty="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JAROSLAV K</a:t>
            </a:r>
            <a:r>
              <a:rPr lang="cs-CZ" sz="13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ŘIVÁNEK</a:t>
            </a:r>
            <a:r>
              <a:rPr lang="en-US" sz="13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 </a:t>
            </a:r>
            <a:r>
              <a:rPr lang="cs-CZ" sz="800" b="0" i="0" u="none" strike="noStrike" kern="1200" baseline="0" dirty="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 </a:t>
            </a:r>
            <a:r>
              <a:rPr lang="cs-CZ" sz="1300" b="0" i="0" u="none" strike="noStrike" kern="1200" baseline="0" dirty="0" err="1">
                <a:solidFill>
                  <a:srgbClr val="EB6B18"/>
                </a:solidFill>
                <a:latin typeface="Myriad Pro" panose="020B0503030403020204" pitchFamily="34" charset="0"/>
                <a:ea typeface="+mn-ea"/>
                <a:cs typeface="+mn-cs"/>
              </a:rPr>
              <a:t>jaroslav.krivanek</a:t>
            </a:r>
            <a:r>
              <a:rPr lang="en-US" sz="1300" b="0" i="0" u="none" strike="noStrike" kern="1200" baseline="0" dirty="0">
                <a:solidFill>
                  <a:srgbClr val="EB6B18"/>
                </a:solidFill>
                <a:latin typeface="Myriad Pro" panose="020B0503030403020204" pitchFamily="34" charset="0"/>
                <a:ea typeface="+mn-ea"/>
                <a:cs typeface="+mn-cs"/>
              </a:rPr>
              <a:t>@mff.cuni.cz </a:t>
            </a:r>
            <a:r>
              <a:rPr lang="cs-CZ" sz="800" b="0" i="0" u="none" strike="noStrike" kern="1200" baseline="0" dirty="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rgbClr val="EB6B18"/>
                </a:solidFill>
                <a:latin typeface="Myriad Pro" panose="020B0503030403020204" pitchFamily="34" charset="0"/>
                <a:ea typeface="+mn-ea"/>
                <a:cs typeface="+mn-cs"/>
              </a:rPr>
              <a:t>cgg.mff.cuni.cz/~</a:t>
            </a:r>
            <a:r>
              <a:rPr lang="en-US" sz="1300" b="0" i="0" u="none" strike="noStrike" kern="1200" baseline="0" dirty="0" err="1">
                <a:solidFill>
                  <a:srgbClr val="EB6B18"/>
                </a:solidFill>
                <a:latin typeface="Myriad Pro" panose="020B0503030403020204" pitchFamily="34" charset="0"/>
                <a:ea typeface="+mn-ea"/>
                <a:cs typeface="+mn-cs"/>
              </a:rPr>
              <a:t>jaroslav</a:t>
            </a:r>
            <a:r>
              <a:rPr lang="cs-CZ" sz="1300" b="0" i="0" u="none" strike="noStrike" kern="1200" baseline="0" dirty="0">
                <a:solidFill>
                  <a:srgbClr val="EB6B18"/>
                </a:solidFill>
                <a:latin typeface="Myriad Pro" panose="020B0503030403020204" pitchFamily="34" charset="0"/>
                <a:ea typeface="+mn-ea"/>
                <a:cs typeface="+mn-cs"/>
              </a:rPr>
              <a:t> </a:t>
            </a:r>
            <a:r>
              <a:rPr lang="cs-CZ" sz="800" b="0" i="0" u="none" strike="noStrike" kern="1200" baseline="0" dirty="0">
                <a:solidFill>
                  <a:schemeClr val="accent1"/>
                </a:solidFill>
                <a:latin typeface="Myriad Pro" panose="020B0503030403020204" pitchFamily="34" charset="0"/>
                <a:ea typeface="+mn-ea"/>
                <a:cs typeface="+mn-cs"/>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7" name="Podnadpis 2"/>
          <p:cNvSpPr>
            <a:spLocks noGrp="1"/>
          </p:cNvSpPr>
          <p:nvPr>
            <p:ph type="subTitle" idx="1" hasCustomPrompt="1"/>
          </p:nvPr>
        </p:nvSpPr>
        <p:spPr>
          <a:xfrm>
            <a:off x="540535" y="5599014"/>
            <a:ext cx="9747592" cy="873863"/>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85" indent="0" algn="ctr">
              <a:buNone/>
              <a:defRPr sz="2200"/>
            </a:lvl2pPr>
            <a:lvl3pPr marL="1007569" indent="0" algn="ctr">
              <a:buNone/>
              <a:defRPr sz="1900"/>
            </a:lvl3pPr>
            <a:lvl4pPr marL="1511354" indent="0" algn="ctr">
              <a:buNone/>
              <a:defRPr sz="1700"/>
            </a:lvl4pPr>
            <a:lvl5pPr marL="2015138" indent="0" algn="ctr">
              <a:buNone/>
              <a:defRPr sz="1700"/>
            </a:lvl5pPr>
            <a:lvl6pPr marL="2518924" indent="0" algn="ctr">
              <a:buNone/>
              <a:defRPr sz="1700"/>
            </a:lvl6pPr>
            <a:lvl7pPr marL="3022707" indent="0" algn="ctr">
              <a:buNone/>
              <a:defRPr sz="1700"/>
            </a:lvl7pPr>
            <a:lvl8pPr marL="3526493" indent="0" algn="ctr">
              <a:buNone/>
              <a:defRPr sz="1700"/>
            </a:lvl8pPr>
            <a:lvl9pPr marL="4030277"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38344826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23_Title Slide">
    <p:spTree>
      <p:nvGrpSpPr>
        <p:cNvPr id="1" name=""/>
        <p:cNvGrpSpPr/>
        <p:nvPr/>
      </p:nvGrpSpPr>
      <p:grpSpPr>
        <a:xfrm>
          <a:off x="0" y="0"/>
          <a:ext cx="0" cy="0"/>
          <a:chOff x="0" y="0"/>
          <a:chExt cx="0" cy="0"/>
        </a:xfrm>
      </p:grpSpPr>
      <p:sp>
        <p:nvSpPr>
          <p:cNvPr id="7" name="Rectangle 6"/>
          <p:cNvSpPr/>
          <p:nvPr userDrawn="1"/>
        </p:nvSpPr>
        <p:spPr>
          <a:xfrm>
            <a:off x="8489813" y="6831706"/>
            <a:ext cx="1565587" cy="727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14" name="Picture Placeholder 13"/>
          <p:cNvSpPr>
            <a:spLocks noGrp="1"/>
          </p:cNvSpPr>
          <p:nvPr>
            <p:ph type="pic" sz="quarter" idx="13"/>
          </p:nvPr>
        </p:nvSpPr>
        <p:spPr>
          <a:xfrm>
            <a:off x="0" y="5"/>
            <a:ext cx="10691813" cy="4303815"/>
          </a:xfrm>
          <a:prstGeom prst="rect">
            <a:avLst/>
          </a:prstGeom>
          <a:solidFill>
            <a:schemeClr val="tx2">
              <a:lumMod val="95000"/>
            </a:schemeClr>
          </a:solid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1589253428"/>
      </p:ext>
    </p:extLst>
  </p:cSld>
  <p:clrMapOvr>
    <a:masterClrMapping/>
  </p:clrMapOvr>
  <p:transition spd="slow">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3_Title Slide">
    <p:spTree>
      <p:nvGrpSpPr>
        <p:cNvPr id="1" name=""/>
        <p:cNvGrpSpPr/>
        <p:nvPr/>
      </p:nvGrpSpPr>
      <p:grpSpPr>
        <a:xfrm>
          <a:off x="0" y="0"/>
          <a:ext cx="0" cy="0"/>
          <a:chOff x="0" y="0"/>
          <a:chExt cx="0" cy="0"/>
        </a:xfrm>
      </p:grpSpPr>
      <p:sp>
        <p:nvSpPr>
          <p:cNvPr id="10" name="Rectangle 9"/>
          <p:cNvSpPr/>
          <p:nvPr userDrawn="1"/>
        </p:nvSpPr>
        <p:spPr>
          <a:xfrm>
            <a:off x="9024403"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6" name="Slide Number Placeholder 5"/>
          <p:cNvSpPr>
            <a:spLocks noGrp="1"/>
          </p:cNvSpPr>
          <p:nvPr>
            <p:ph type="sldNum" sz="quarter" idx="12"/>
          </p:nvPr>
        </p:nvSpPr>
        <p:spPr>
          <a:xfrm>
            <a:off x="9024403" y="111500"/>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sp>
        <p:nvSpPr>
          <p:cNvPr id="11" name="Rectangle 10"/>
          <p:cNvSpPr/>
          <p:nvPr userDrawn="1"/>
        </p:nvSpPr>
        <p:spPr>
          <a:xfrm>
            <a:off x="8489813" y="6831706"/>
            <a:ext cx="1565587" cy="727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12" name="Picture Placeholder 2"/>
          <p:cNvSpPr>
            <a:spLocks noGrp="1"/>
          </p:cNvSpPr>
          <p:nvPr>
            <p:ph type="pic" sz="quarter" idx="15"/>
          </p:nvPr>
        </p:nvSpPr>
        <p:spPr>
          <a:xfrm>
            <a:off x="6253296" y="1899159"/>
            <a:ext cx="2605040" cy="2192026"/>
          </a:xfrm>
          <a:prstGeom prst="rect">
            <a:avLst/>
          </a:prstGeom>
          <a:solidFill>
            <a:schemeClr val="tx2">
              <a:lumMod val="95000"/>
            </a:schemeClr>
          </a:solidFill>
        </p:spPr>
        <p:txBody>
          <a:bodyPr anchor="ctr">
            <a:normAutofit/>
          </a:bodyPr>
          <a:lstStyle>
            <a:lvl1pPr marL="0" indent="0" algn="ctr">
              <a:buNone/>
              <a:defRPr sz="2100"/>
            </a:lvl1pPr>
          </a:lstStyle>
          <a:p>
            <a:endParaRPr lang="en-US"/>
          </a:p>
        </p:txBody>
      </p:sp>
      <p:sp>
        <p:nvSpPr>
          <p:cNvPr id="13" name="Picture Placeholder 2"/>
          <p:cNvSpPr>
            <a:spLocks noGrp="1"/>
          </p:cNvSpPr>
          <p:nvPr>
            <p:ph type="pic" sz="quarter" idx="16"/>
          </p:nvPr>
        </p:nvSpPr>
        <p:spPr>
          <a:xfrm>
            <a:off x="1913326" y="4495687"/>
            <a:ext cx="2605040" cy="2192026"/>
          </a:xfrm>
          <a:prstGeom prst="rect">
            <a:avLst/>
          </a:prstGeom>
          <a:solidFill>
            <a:schemeClr val="tx2">
              <a:lumMod val="95000"/>
            </a:schemeClr>
          </a:solidFill>
        </p:spPr>
        <p:txBody>
          <a:bodyPr anchor="ctr">
            <a:normAutofit/>
          </a:bodyPr>
          <a:lstStyle>
            <a:lvl1pPr marL="0" indent="0" algn="ctr">
              <a:buNone/>
              <a:defRPr sz="2100"/>
            </a:lvl1pPr>
          </a:lstStyle>
          <a:p>
            <a:endParaRPr lang="en-US"/>
          </a:p>
        </p:txBody>
      </p:sp>
      <p:sp>
        <p:nvSpPr>
          <p:cNvPr id="9" name="Text Placeholder 2"/>
          <p:cNvSpPr>
            <a:spLocks noGrp="1"/>
          </p:cNvSpPr>
          <p:nvPr>
            <p:ph type="body" sz="quarter" idx="13"/>
          </p:nvPr>
        </p:nvSpPr>
        <p:spPr>
          <a:xfrm>
            <a:off x="955028" y="338488"/>
            <a:ext cx="7903311" cy="573975"/>
          </a:xfrm>
        </p:spPr>
        <p:txBody>
          <a:bodyPr>
            <a:noAutofit/>
          </a:bodyPr>
          <a:lstStyle>
            <a:lvl1pPr marL="0" indent="0">
              <a:buNone/>
              <a:defRPr sz="2700" b="1">
                <a:solidFill>
                  <a:schemeClr val="bg2"/>
                </a:solidFill>
                <a:latin typeface="Roboto" pitchFamily="2" charset="0"/>
                <a:ea typeface="Roboto" pitchFamily="2" charset="0"/>
              </a:defRPr>
            </a:lvl1pPr>
          </a:lstStyle>
          <a:p>
            <a:pPr lvl="0"/>
            <a:endParaRPr lang="en-US" dirty="0"/>
          </a:p>
        </p:txBody>
      </p:sp>
      <p:sp>
        <p:nvSpPr>
          <p:cNvPr id="14" name="Text Placeholder 2"/>
          <p:cNvSpPr>
            <a:spLocks noGrp="1"/>
          </p:cNvSpPr>
          <p:nvPr>
            <p:ph type="body" sz="quarter" idx="14"/>
          </p:nvPr>
        </p:nvSpPr>
        <p:spPr>
          <a:xfrm>
            <a:off x="955028" y="752470"/>
            <a:ext cx="7903311" cy="271488"/>
          </a:xfrm>
        </p:spPr>
        <p:txBody>
          <a:bodyPr>
            <a:noAutofit/>
          </a:bodyPr>
          <a:lstStyle>
            <a:lvl1pPr marL="0" indent="0">
              <a:buNone/>
              <a:defRPr sz="1500" b="0">
                <a:solidFill>
                  <a:schemeClr val="bg2">
                    <a:lumMod val="75000"/>
                    <a:lumOff val="25000"/>
                  </a:schemeClr>
                </a:solidFill>
                <a:latin typeface="Roboto Light" pitchFamily="2" charset="0"/>
                <a:ea typeface="Roboto Light" pitchFamily="2" charset="0"/>
              </a:defRPr>
            </a:lvl1pPr>
          </a:lstStyle>
          <a:p>
            <a:pPr lvl="0"/>
            <a:endParaRPr lang="en-US" dirty="0"/>
          </a:p>
        </p:txBody>
      </p:sp>
    </p:spTree>
    <p:extLst>
      <p:ext uri="{BB962C8B-B14F-4D97-AF65-F5344CB8AC3E}">
        <p14:creationId xmlns:p14="http://schemas.microsoft.com/office/powerpoint/2010/main" val="428925446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4_Title Slide">
    <p:spTree>
      <p:nvGrpSpPr>
        <p:cNvPr id="1" name=""/>
        <p:cNvGrpSpPr/>
        <p:nvPr/>
      </p:nvGrpSpPr>
      <p:grpSpPr>
        <a:xfrm>
          <a:off x="0" y="0"/>
          <a:ext cx="0" cy="0"/>
          <a:chOff x="0" y="0"/>
          <a:chExt cx="0" cy="0"/>
        </a:xfrm>
      </p:grpSpPr>
      <p:sp>
        <p:nvSpPr>
          <p:cNvPr id="11" name="Rectangle 10"/>
          <p:cNvSpPr/>
          <p:nvPr userDrawn="1"/>
        </p:nvSpPr>
        <p:spPr>
          <a:xfrm>
            <a:off x="8489813" y="6831706"/>
            <a:ext cx="1565587" cy="727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12" name="Picture Placeholder 2"/>
          <p:cNvSpPr>
            <a:spLocks noGrp="1"/>
          </p:cNvSpPr>
          <p:nvPr>
            <p:ph type="pic" sz="quarter" idx="15"/>
          </p:nvPr>
        </p:nvSpPr>
        <p:spPr>
          <a:xfrm>
            <a:off x="6253296" y="1227187"/>
            <a:ext cx="2605040" cy="2192026"/>
          </a:xfrm>
          <a:prstGeom prst="rect">
            <a:avLst/>
          </a:prstGeom>
          <a:solidFill>
            <a:schemeClr val="tx2">
              <a:lumMod val="95000"/>
            </a:schemeClr>
          </a:solidFill>
        </p:spPr>
        <p:txBody>
          <a:bodyPr anchor="ctr">
            <a:normAutofit/>
          </a:bodyPr>
          <a:lstStyle>
            <a:lvl1pPr marL="0" indent="0" algn="ctr">
              <a:buNone/>
              <a:defRPr sz="2100"/>
            </a:lvl1pPr>
          </a:lstStyle>
          <a:p>
            <a:endParaRPr lang="en-US"/>
          </a:p>
        </p:txBody>
      </p:sp>
      <p:sp>
        <p:nvSpPr>
          <p:cNvPr id="13" name="Picture Placeholder 2"/>
          <p:cNvSpPr>
            <a:spLocks noGrp="1"/>
          </p:cNvSpPr>
          <p:nvPr>
            <p:ph type="pic" sz="quarter" idx="16"/>
          </p:nvPr>
        </p:nvSpPr>
        <p:spPr>
          <a:xfrm>
            <a:off x="1913326" y="3823715"/>
            <a:ext cx="2605040" cy="2192026"/>
          </a:xfrm>
          <a:prstGeom prst="rect">
            <a:avLst/>
          </a:prstGeom>
          <a:solidFill>
            <a:schemeClr val="tx2">
              <a:lumMod val="95000"/>
            </a:schemeClr>
          </a:solidFill>
        </p:spPr>
        <p:txBody>
          <a:bodyPr anchor="ctr">
            <a:normAutofit/>
          </a:bodyPr>
          <a:lstStyle>
            <a:lvl1pPr marL="0" indent="0" algn="ctr">
              <a:buNone/>
              <a:defRPr sz="2100"/>
            </a:lvl1pPr>
          </a:lstStyle>
          <a:p>
            <a:endParaRPr lang="en-US"/>
          </a:p>
        </p:txBody>
      </p:sp>
    </p:spTree>
    <p:extLst>
      <p:ext uri="{BB962C8B-B14F-4D97-AF65-F5344CB8AC3E}">
        <p14:creationId xmlns:p14="http://schemas.microsoft.com/office/powerpoint/2010/main" val="682933112"/>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5_Title Slide">
    <p:spTree>
      <p:nvGrpSpPr>
        <p:cNvPr id="1" name=""/>
        <p:cNvGrpSpPr/>
        <p:nvPr/>
      </p:nvGrpSpPr>
      <p:grpSpPr>
        <a:xfrm>
          <a:off x="0" y="0"/>
          <a:ext cx="0" cy="0"/>
          <a:chOff x="0" y="0"/>
          <a:chExt cx="0" cy="0"/>
        </a:xfrm>
      </p:grpSpPr>
      <p:sp>
        <p:nvSpPr>
          <p:cNvPr id="12" name="Picture Placeholder 2"/>
          <p:cNvSpPr>
            <a:spLocks noGrp="1"/>
          </p:cNvSpPr>
          <p:nvPr>
            <p:ph type="pic" sz="quarter" idx="15"/>
          </p:nvPr>
        </p:nvSpPr>
        <p:spPr>
          <a:xfrm>
            <a:off x="6253296" y="939200"/>
            <a:ext cx="2605040" cy="2192026"/>
          </a:xfrm>
          <a:prstGeom prst="rect">
            <a:avLst/>
          </a:prstGeom>
          <a:solidFill>
            <a:schemeClr val="tx2">
              <a:lumMod val="95000"/>
            </a:schemeClr>
          </a:solidFill>
        </p:spPr>
        <p:txBody>
          <a:bodyPr anchor="ctr">
            <a:normAutofit/>
          </a:bodyPr>
          <a:lstStyle>
            <a:lvl1pPr marL="0" indent="0" algn="ctr">
              <a:buNone/>
              <a:defRPr sz="2100"/>
            </a:lvl1pPr>
          </a:lstStyle>
          <a:p>
            <a:endParaRPr lang="en-US"/>
          </a:p>
        </p:txBody>
      </p:sp>
      <p:sp>
        <p:nvSpPr>
          <p:cNvPr id="13" name="Picture Placeholder 2"/>
          <p:cNvSpPr>
            <a:spLocks noGrp="1"/>
          </p:cNvSpPr>
          <p:nvPr>
            <p:ph type="pic" sz="quarter" idx="16"/>
          </p:nvPr>
        </p:nvSpPr>
        <p:spPr>
          <a:xfrm>
            <a:off x="1913326" y="3535728"/>
            <a:ext cx="2605040" cy="2192026"/>
          </a:xfrm>
          <a:prstGeom prst="rect">
            <a:avLst/>
          </a:prstGeom>
          <a:solidFill>
            <a:schemeClr val="tx2">
              <a:lumMod val="95000"/>
            </a:schemeClr>
          </a:solidFill>
        </p:spPr>
        <p:txBody>
          <a:bodyPr anchor="ctr">
            <a:normAutofit/>
          </a:bodyPr>
          <a:lstStyle>
            <a:lvl1pPr marL="0" indent="0" algn="ctr">
              <a:buNone/>
              <a:defRPr sz="2100"/>
            </a:lvl1pPr>
          </a:lstStyle>
          <a:p>
            <a:endParaRPr lang="en-US"/>
          </a:p>
        </p:txBody>
      </p:sp>
      <p:sp>
        <p:nvSpPr>
          <p:cNvPr id="5" name="Footer Placeholder 4"/>
          <p:cNvSpPr>
            <a:spLocks noGrp="1"/>
          </p:cNvSpPr>
          <p:nvPr>
            <p:ph type="ftr" sz="quarter" idx="11"/>
          </p:nvPr>
        </p:nvSpPr>
        <p:spPr>
          <a:xfrm>
            <a:off x="3541663" y="7006704"/>
            <a:ext cx="3608487" cy="402483"/>
          </a:xfrm>
        </p:spPr>
        <p:txBody>
          <a:bodyPr/>
          <a:lstStyle>
            <a:lvl1pPr>
              <a:defRPr>
                <a:solidFill>
                  <a:schemeClr val="bg2">
                    <a:lumMod val="75000"/>
                    <a:lumOff val="25000"/>
                  </a:schemeClr>
                </a:solidFill>
              </a:defRPr>
            </a:lvl1pPr>
          </a:lstStyle>
          <a:p>
            <a:r>
              <a:rPr lang="en-US">
                <a:solidFill>
                  <a:srgbClr val="262E33">
                    <a:lumMod val="75000"/>
                    <a:lumOff val="25000"/>
                  </a:srgbClr>
                </a:solidFill>
              </a:rPr>
              <a:t>From nuclear reactors to pretty pictures and attractive 3D prints  /  JAROSLAV KŘIVÁNEK</a:t>
            </a:r>
            <a:endParaRPr lang="en-US" dirty="0">
              <a:solidFill>
                <a:srgbClr val="262E33">
                  <a:lumMod val="75000"/>
                  <a:lumOff val="25000"/>
                </a:srgbClr>
              </a:solidFill>
            </a:endParaRPr>
          </a:p>
        </p:txBody>
      </p:sp>
      <p:cxnSp>
        <p:nvCxnSpPr>
          <p:cNvPr id="6" name="Straight Connector 5"/>
          <p:cNvCxnSpPr/>
          <p:nvPr userDrawn="1"/>
        </p:nvCxnSpPr>
        <p:spPr>
          <a:xfrm>
            <a:off x="1756517"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0965833"/>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8_Title Slide">
    <p:spTree>
      <p:nvGrpSpPr>
        <p:cNvPr id="1" name=""/>
        <p:cNvGrpSpPr/>
        <p:nvPr/>
      </p:nvGrpSpPr>
      <p:grpSpPr>
        <a:xfrm>
          <a:off x="0" y="0"/>
          <a:ext cx="0" cy="0"/>
          <a:chOff x="0" y="0"/>
          <a:chExt cx="0" cy="0"/>
        </a:xfrm>
      </p:grpSpPr>
      <p:sp>
        <p:nvSpPr>
          <p:cNvPr id="10" name="Rectangle 9"/>
          <p:cNvSpPr/>
          <p:nvPr userDrawn="1"/>
        </p:nvSpPr>
        <p:spPr>
          <a:xfrm>
            <a:off x="9024403"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From nuclear reactors to pretty pictures and attractive 3D prints  /  JAROSLAV KŘIVÁNEK</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3" y="111500"/>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cxnSp>
        <p:nvCxnSpPr>
          <p:cNvPr id="9" name="Straight Connector 8"/>
          <p:cNvCxnSpPr/>
          <p:nvPr userDrawn="1"/>
        </p:nvCxnSpPr>
        <p:spPr>
          <a:xfrm>
            <a:off x="1756517"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3"/>
          </p:nvPr>
        </p:nvSpPr>
        <p:spPr>
          <a:xfrm>
            <a:off x="1476090" y="2449895"/>
            <a:ext cx="2393132" cy="2364150"/>
          </a:xfrm>
          <a:prstGeom prst="ellipse">
            <a:avLst/>
          </a:prstGeom>
          <a:solidFill>
            <a:schemeClr val="tx2">
              <a:lumMod val="95000"/>
            </a:schemeClr>
          </a:solidFill>
        </p:spPr>
        <p:txBody>
          <a:bodyPr anchor="ctr"/>
          <a:lstStyle>
            <a:lvl1pPr marL="0" indent="0" algn="ctr">
              <a:buNone/>
              <a:defRPr/>
            </a:lvl1pPr>
          </a:lstStyle>
          <a:p>
            <a:endParaRPr lang="en-US"/>
          </a:p>
        </p:txBody>
      </p:sp>
    </p:spTree>
    <p:extLst>
      <p:ext uri="{BB962C8B-B14F-4D97-AF65-F5344CB8AC3E}">
        <p14:creationId xmlns:p14="http://schemas.microsoft.com/office/powerpoint/2010/main" val="86376800"/>
      </p:ext>
    </p:extLst>
  </p:cSld>
  <p:clrMapOvr>
    <a:masterClrMapping/>
  </p:clrMapOvr>
  <p:transition spd="slow">
    <p:push/>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48_Title Slide">
    <p:spTree>
      <p:nvGrpSpPr>
        <p:cNvPr id="1" name=""/>
        <p:cNvGrpSpPr/>
        <p:nvPr/>
      </p:nvGrpSpPr>
      <p:grpSpPr>
        <a:xfrm>
          <a:off x="0" y="0"/>
          <a:ext cx="0" cy="0"/>
          <a:chOff x="0" y="0"/>
          <a:chExt cx="0" cy="0"/>
        </a:xfrm>
      </p:grpSpPr>
      <p:sp>
        <p:nvSpPr>
          <p:cNvPr id="11" name="Picture Placeholder 2"/>
          <p:cNvSpPr>
            <a:spLocks noGrp="1"/>
          </p:cNvSpPr>
          <p:nvPr>
            <p:ph type="pic" sz="quarter" idx="17"/>
          </p:nvPr>
        </p:nvSpPr>
        <p:spPr>
          <a:xfrm>
            <a:off x="5345906" y="1"/>
            <a:ext cx="5345907" cy="7559675"/>
          </a:xfrm>
          <a:prstGeom prst="rect">
            <a:avLst/>
          </a:prstGeom>
          <a:solidFill>
            <a:schemeClr val="tx2">
              <a:lumMod val="95000"/>
            </a:schemeClr>
          </a:solidFill>
        </p:spPr>
        <p:txBody>
          <a:bodyPr anchor="ctr">
            <a:normAutofit/>
          </a:bodyPr>
          <a:lstStyle>
            <a:lvl1pPr marL="0" indent="0" algn="ctr">
              <a:buNone/>
              <a:defRPr sz="1000"/>
            </a:lvl1pPr>
          </a:lstStyle>
          <a:p>
            <a:endParaRPr lang="en-US"/>
          </a:p>
        </p:txBody>
      </p:sp>
    </p:spTree>
    <p:extLst>
      <p:ext uri="{BB962C8B-B14F-4D97-AF65-F5344CB8AC3E}">
        <p14:creationId xmlns:p14="http://schemas.microsoft.com/office/powerpoint/2010/main" val="1373876782"/>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74_Title Slide">
    <p:spTree>
      <p:nvGrpSpPr>
        <p:cNvPr id="1" name=""/>
        <p:cNvGrpSpPr/>
        <p:nvPr/>
      </p:nvGrpSpPr>
      <p:grpSpPr>
        <a:xfrm>
          <a:off x="0" y="0"/>
          <a:ext cx="0" cy="0"/>
          <a:chOff x="0" y="0"/>
          <a:chExt cx="0" cy="0"/>
        </a:xfrm>
      </p:grpSpPr>
      <p:sp>
        <p:nvSpPr>
          <p:cNvPr id="10" name="Rectangle 9"/>
          <p:cNvSpPr/>
          <p:nvPr userDrawn="1"/>
        </p:nvSpPr>
        <p:spPr>
          <a:xfrm>
            <a:off x="9024403"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From nuclear reactors to pretty pictures and attractive 3D prints  /  JAROSLAV KŘIVÁNEK</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3" y="111500"/>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cxnSp>
        <p:nvCxnSpPr>
          <p:cNvPr id="9" name="Straight Connector 8"/>
          <p:cNvCxnSpPr/>
          <p:nvPr userDrawn="1"/>
        </p:nvCxnSpPr>
        <p:spPr>
          <a:xfrm>
            <a:off x="1756517"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2"/>
          <p:cNvSpPr>
            <a:spLocks noGrp="1"/>
          </p:cNvSpPr>
          <p:nvPr>
            <p:ph type="pic" sz="quarter" idx="17"/>
          </p:nvPr>
        </p:nvSpPr>
        <p:spPr>
          <a:xfrm>
            <a:off x="955024" y="2099914"/>
            <a:ext cx="1732644" cy="1621933"/>
          </a:xfrm>
          <a:prstGeom prst="ellipse">
            <a:avLst/>
          </a:prstGeom>
          <a:solidFill>
            <a:schemeClr val="tx2">
              <a:lumMod val="95000"/>
            </a:schemeClr>
          </a:solidFill>
        </p:spPr>
        <p:txBody>
          <a:bodyPr anchor="ctr">
            <a:normAutofit/>
          </a:bodyPr>
          <a:lstStyle>
            <a:lvl1pPr marL="0" indent="0" algn="ctr">
              <a:buNone/>
              <a:defRPr sz="1000"/>
            </a:lvl1pPr>
          </a:lstStyle>
          <a:p>
            <a:endParaRPr lang="en-US"/>
          </a:p>
        </p:txBody>
      </p:sp>
      <p:sp>
        <p:nvSpPr>
          <p:cNvPr id="12" name="Picture Placeholder 2"/>
          <p:cNvSpPr>
            <a:spLocks noGrp="1"/>
          </p:cNvSpPr>
          <p:nvPr>
            <p:ph type="pic" sz="quarter" idx="18"/>
          </p:nvPr>
        </p:nvSpPr>
        <p:spPr>
          <a:xfrm>
            <a:off x="3311229" y="2099914"/>
            <a:ext cx="1732644" cy="1621933"/>
          </a:xfrm>
          <a:prstGeom prst="ellipse">
            <a:avLst/>
          </a:prstGeom>
          <a:solidFill>
            <a:schemeClr val="tx2">
              <a:lumMod val="95000"/>
            </a:schemeClr>
          </a:solidFill>
        </p:spPr>
        <p:txBody>
          <a:bodyPr anchor="ctr">
            <a:normAutofit/>
          </a:bodyPr>
          <a:lstStyle>
            <a:lvl1pPr marL="0" indent="0" algn="ctr">
              <a:buNone/>
              <a:defRPr sz="1000"/>
            </a:lvl1pPr>
          </a:lstStyle>
          <a:p>
            <a:endParaRPr lang="en-US"/>
          </a:p>
        </p:txBody>
      </p:sp>
      <p:sp>
        <p:nvSpPr>
          <p:cNvPr id="13" name="Picture Placeholder 2"/>
          <p:cNvSpPr>
            <a:spLocks noGrp="1"/>
          </p:cNvSpPr>
          <p:nvPr>
            <p:ph type="pic" sz="quarter" idx="19"/>
          </p:nvPr>
        </p:nvSpPr>
        <p:spPr>
          <a:xfrm>
            <a:off x="5667433" y="2099914"/>
            <a:ext cx="1732644" cy="1621933"/>
          </a:xfrm>
          <a:prstGeom prst="ellipse">
            <a:avLst/>
          </a:prstGeom>
          <a:solidFill>
            <a:schemeClr val="tx2">
              <a:lumMod val="95000"/>
            </a:schemeClr>
          </a:solidFill>
        </p:spPr>
        <p:txBody>
          <a:bodyPr anchor="ctr">
            <a:normAutofit/>
          </a:bodyPr>
          <a:lstStyle>
            <a:lvl1pPr marL="0" indent="0" algn="ctr">
              <a:buNone/>
              <a:defRPr sz="1000"/>
            </a:lvl1pPr>
          </a:lstStyle>
          <a:p>
            <a:endParaRPr lang="en-US"/>
          </a:p>
        </p:txBody>
      </p:sp>
      <p:sp>
        <p:nvSpPr>
          <p:cNvPr id="14" name="Picture Placeholder 2"/>
          <p:cNvSpPr>
            <a:spLocks noGrp="1"/>
          </p:cNvSpPr>
          <p:nvPr>
            <p:ph type="pic" sz="quarter" idx="20"/>
          </p:nvPr>
        </p:nvSpPr>
        <p:spPr>
          <a:xfrm>
            <a:off x="8023635" y="2099914"/>
            <a:ext cx="1732644" cy="1621933"/>
          </a:xfrm>
          <a:prstGeom prst="ellipse">
            <a:avLst/>
          </a:prstGeom>
          <a:solidFill>
            <a:schemeClr val="tx2">
              <a:lumMod val="95000"/>
            </a:schemeClr>
          </a:solidFill>
        </p:spPr>
        <p:txBody>
          <a:bodyPr anchor="ctr">
            <a:normAutofit/>
          </a:bodyPr>
          <a:lstStyle>
            <a:lvl1pPr marL="0" indent="0" algn="ctr">
              <a:buNone/>
              <a:defRPr sz="1000"/>
            </a:lvl1pPr>
          </a:lstStyle>
          <a:p>
            <a:endParaRPr lang="en-US"/>
          </a:p>
        </p:txBody>
      </p:sp>
      <p:sp>
        <p:nvSpPr>
          <p:cNvPr id="15" name="Text Placeholder 2"/>
          <p:cNvSpPr>
            <a:spLocks noGrp="1"/>
          </p:cNvSpPr>
          <p:nvPr>
            <p:ph type="body" sz="quarter" idx="13"/>
          </p:nvPr>
        </p:nvSpPr>
        <p:spPr>
          <a:xfrm>
            <a:off x="955028" y="338488"/>
            <a:ext cx="7903311" cy="573975"/>
          </a:xfrm>
        </p:spPr>
        <p:txBody>
          <a:bodyPr>
            <a:noAutofit/>
          </a:bodyPr>
          <a:lstStyle>
            <a:lvl1pPr marL="0" indent="0">
              <a:buNone/>
              <a:defRPr sz="2700" b="1">
                <a:solidFill>
                  <a:schemeClr val="bg2"/>
                </a:solidFill>
                <a:latin typeface="Roboto" pitchFamily="2" charset="0"/>
                <a:ea typeface="Roboto" pitchFamily="2" charset="0"/>
              </a:defRPr>
            </a:lvl1pPr>
          </a:lstStyle>
          <a:p>
            <a:pPr lvl="0"/>
            <a:endParaRPr lang="en-US" dirty="0"/>
          </a:p>
        </p:txBody>
      </p:sp>
      <p:sp>
        <p:nvSpPr>
          <p:cNvPr id="16" name="Text Placeholder 2"/>
          <p:cNvSpPr>
            <a:spLocks noGrp="1"/>
          </p:cNvSpPr>
          <p:nvPr>
            <p:ph type="body" sz="quarter" idx="14"/>
          </p:nvPr>
        </p:nvSpPr>
        <p:spPr>
          <a:xfrm>
            <a:off x="955028" y="752470"/>
            <a:ext cx="7903311" cy="271488"/>
          </a:xfrm>
        </p:spPr>
        <p:txBody>
          <a:bodyPr>
            <a:noAutofit/>
          </a:bodyPr>
          <a:lstStyle>
            <a:lvl1pPr marL="0" indent="0">
              <a:buNone/>
              <a:defRPr sz="1500" b="0">
                <a:solidFill>
                  <a:schemeClr val="bg2">
                    <a:lumMod val="75000"/>
                    <a:lumOff val="25000"/>
                  </a:schemeClr>
                </a:solidFill>
                <a:latin typeface="Roboto Light" pitchFamily="2" charset="0"/>
                <a:ea typeface="Roboto Light" pitchFamily="2" charset="0"/>
              </a:defRPr>
            </a:lvl1pPr>
          </a:lstStyle>
          <a:p>
            <a:pPr lvl="0"/>
            <a:endParaRPr lang="en-US" dirty="0"/>
          </a:p>
        </p:txBody>
      </p:sp>
    </p:spTree>
    <p:extLst>
      <p:ext uri="{BB962C8B-B14F-4D97-AF65-F5344CB8AC3E}">
        <p14:creationId xmlns:p14="http://schemas.microsoft.com/office/powerpoint/2010/main" val="2104588021"/>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63_Title Slide">
    <p:spTree>
      <p:nvGrpSpPr>
        <p:cNvPr id="1" name=""/>
        <p:cNvGrpSpPr/>
        <p:nvPr/>
      </p:nvGrpSpPr>
      <p:grpSpPr>
        <a:xfrm>
          <a:off x="0" y="0"/>
          <a:ext cx="0" cy="0"/>
          <a:chOff x="0" y="0"/>
          <a:chExt cx="0" cy="0"/>
        </a:xfrm>
      </p:grpSpPr>
      <p:sp>
        <p:nvSpPr>
          <p:cNvPr id="2" name="Rectangle 1"/>
          <p:cNvSpPr/>
          <p:nvPr userDrawn="1"/>
        </p:nvSpPr>
        <p:spPr>
          <a:xfrm>
            <a:off x="0" y="2749"/>
            <a:ext cx="10691813" cy="7556926"/>
          </a:xfrm>
          <a:prstGeom prst="rect">
            <a:avLst/>
          </a:prstGeom>
          <a:solidFill>
            <a:srgbClr val="222A32"/>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10" name="Rectangle 9"/>
          <p:cNvSpPr/>
          <p:nvPr userDrawn="1"/>
        </p:nvSpPr>
        <p:spPr>
          <a:xfrm>
            <a:off x="9024403"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From nuclear reactors to pretty pictures and attractive 3D prints  /  JAROSLAV KŘIVÁNEK</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3" y="111500"/>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cxnSp>
        <p:nvCxnSpPr>
          <p:cNvPr id="9" name="Straight Connector 8"/>
          <p:cNvCxnSpPr/>
          <p:nvPr userDrawn="1"/>
        </p:nvCxnSpPr>
        <p:spPr>
          <a:xfrm>
            <a:off x="1756517"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2"/>
          <p:cNvSpPr>
            <a:spLocks noGrp="1"/>
          </p:cNvSpPr>
          <p:nvPr>
            <p:ph type="body" sz="quarter" idx="13"/>
          </p:nvPr>
        </p:nvSpPr>
        <p:spPr>
          <a:xfrm>
            <a:off x="955028" y="338488"/>
            <a:ext cx="7903311" cy="573975"/>
          </a:xfrm>
        </p:spPr>
        <p:txBody>
          <a:bodyPr>
            <a:noAutofit/>
          </a:bodyPr>
          <a:lstStyle>
            <a:lvl1pPr marL="0" indent="0">
              <a:buNone/>
              <a:defRPr sz="2700" b="1">
                <a:solidFill>
                  <a:schemeClr val="tx2"/>
                </a:solidFill>
                <a:latin typeface="Roboto" pitchFamily="2" charset="0"/>
                <a:ea typeface="Roboto" pitchFamily="2" charset="0"/>
              </a:defRPr>
            </a:lvl1pPr>
          </a:lstStyle>
          <a:p>
            <a:pPr lvl="0"/>
            <a:endParaRPr lang="en-US" dirty="0"/>
          </a:p>
        </p:txBody>
      </p:sp>
      <p:sp>
        <p:nvSpPr>
          <p:cNvPr id="13" name="Text Placeholder 2"/>
          <p:cNvSpPr>
            <a:spLocks noGrp="1"/>
          </p:cNvSpPr>
          <p:nvPr>
            <p:ph type="body" sz="quarter" idx="14"/>
          </p:nvPr>
        </p:nvSpPr>
        <p:spPr>
          <a:xfrm>
            <a:off x="955028" y="752470"/>
            <a:ext cx="7903311" cy="271488"/>
          </a:xfrm>
        </p:spPr>
        <p:txBody>
          <a:bodyPr>
            <a:noAutofit/>
          </a:bodyPr>
          <a:lstStyle>
            <a:lvl1pPr marL="0" indent="0">
              <a:buNone/>
              <a:defRPr sz="1500" b="0">
                <a:solidFill>
                  <a:schemeClr val="tx2">
                    <a:lumMod val="85000"/>
                  </a:schemeClr>
                </a:solidFill>
                <a:latin typeface="Roboto Light" pitchFamily="2" charset="0"/>
                <a:ea typeface="Roboto Light" pitchFamily="2" charset="0"/>
              </a:defRPr>
            </a:lvl1pPr>
          </a:lstStyle>
          <a:p>
            <a:pPr lvl="0"/>
            <a:endParaRPr lang="en-US" dirty="0"/>
          </a:p>
        </p:txBody>
      </p:sp>
    </p:spTree>
    <p:extLst>
      <p:ext uri="{BB962C8B-B14F-4D97-AF65-F5344CB8AC3E}">
        <p14:creationId xmlns:p14="http://schemas.microsoft.com/office/powerpoint/2010/main" val="1217004388"/>
      </p:ext>
    </p:extLst>
  </p:cSld>
  <p:clrMapOvr>
    <a:masterClrMapping/>
  </p:clrMapOvr>
  <p:transition spd="slow">
    <p:push/>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64_Title Slide">
    <p:spTree>
      <p:nvGrpSpPr>
        <p:cNvPr id="1" name=""/>
        <p:cNvGrpSpPr/>
        <p:nvPr/>
      </p:nvGrpSpPr>
      <p:grpSpPr>
        <a:xfrm>
          <a:off x="0" y="0"/>
          <a:ext cx="0" cy="0"/>
          <a:chOff x="0" y="0"/>
          <a:chExt cx="0" cy="0"/>
        </a:xfrm>
      </p:grpSpPr>
      <p:sp>
        <p:nvSpPr>
          <p:cNvPr id="10" name="Rectangle 9"/>
          <p:cNvSpPr/>
          <p:nvPr userDrawn="1"/>
        </p:nvSpPr>
        <p:spPr>
          <a:xfrm>
            <a:off x="9024403"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6" name="Slide Number Placeholder 5"/>
          <p:cNvSpPr>
            <a:spLocks noGrp="1"/>
          </p:cNvSpPr>
          <p:nvPr>
            <p:ph type="sldNum" sz="quarter" idx="12"/>
          </p:nvPr>
        </p:nvSpPr>
        <p:spPr>
          <a:xfrm>
            <a:off x="9024403" y="111500"/>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sp>
        <p:nvSpPr>
          <p:cNvPr id="11" name="Rectangle 10"/>
          <p:cNvSpPr/>
          <p:nvPr userDrawn="1"/>
        </p:nvSpPr>
        <p:spPr>
          <a:xfrm>
            <a:off x="8489813" y="6831706"/>
            <a:ext cx="1565587" cy="727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7" name="Text Placeholder 2"/>
          <p:cNvSpPr>
            <a:spLocks noGrp="1"/>
          </p:cNvSpPr>
          <p:nvPr>
            <p:ph type="body" sz="quarter" idx="13"/>
          </p:nvPr>
        </p:nvSpPr>
        <p:spPr>
          <a:xfrm>
            <a:off x="955028" y="338488"/>
            <a:ext cx="7903311" cy="573975"/>
          </a:xfrm>
        </p:spPr>
        <p:txBody>
          <a:bodyPr>
            <a:noAutofit/>
          </a:bodyPr>
          <a:lstStyle>
            <a:lvl1pPr marL="0" indent="0">
              <a:buNone/>
              <a:defRPr sz="2700" b="1">
                <a:solidFill>
                  <a:schemeClr val="bg2"/>
                </a:solidFill>
                <a:latin typeface="Roboto" pitchFamily="2" charset="0"/>
                <a:ea typeface="Roboto" pitchFamily="2" charset="0"/>
              </a:defRPr>
            </a:lvl1pPr>
          </a:lstStyle>
          <a:p>
            <a:pPr lvl="0"/>
            <a:endParaRPr lang="en-US" dirty="0"/>
          </a:p>
        </p:txBody>
      </p:sp>
      <p:sp>
        <p:nvSpPr>
          <p:cNvPr id="9" name="Text Placeholder 2"/>
          <p:cNvSpPr>
            <a:spLocks noGrp="1"/>
          </p:cNvSpPr>
          <p:nvPr>
            <p:ph type="body" sz="quarter" idx="14"/>
          </p:nvPr>
        </p:nvSpPr>
        <p:spPr>
          <a:xfrm>
            <a:off x="955028" y="752470"/>
            <a:ext cx="7903311" cy="271488"/>
          </a:xfrm>
        </p:spPr>
        <p:txBody>
          <a:bodyPr>
            <a:noAutofit/>
          </a:bodyPr>
          <a:lstStyle>
            <a:lvl1pPr marL="0" indent="0">
              <a:buNone/>
              <a:defRPr sz="1500" b="0">
                <a:solidFill>
                  <a:schemeClr val="bg2">
                    <a:lumMod val="75000"/>
                    <a:lumOff val="25000"/>
                  </a:schemeClr>
                </a:solidFill>
                <a:latin typeface="Roboto Light" pitchFamily="2" charset="0"/>
                <a:ea typeface="Roboto Light" pitchFamily="2" charset="0"/>
              </a:defRPr>
            </a:lvl1pPr>
          </a:lstStyle>
          <a:p>
            <a:pPr lvl="0"/>
            <a:endParaRPr lang="en-US" dirty="0"/>
          </a:p>
        </p:txBody>
      </p:sp>
    </p:spTree>
    <p:extLst>
      <p:ext uri="{BB962C8B-B14F-4D97-AF65-F5344CB8AC3E}">
        <p14:creationId xmlns:p14="http://schemas.microsoft.com/office/powerpoint/2010/main" val="4289115717"/>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840663" y="195995"/>
            <a:ext cx="2494756" cy="402483"/>
          </a:xfrm>
          <a:prstGeom prst="rect">
            <a:avLst/>
          </a:prstGeom>
        </p:spPr>
        <p:txBody>
          <a:bodyPr/>
          <a:lstStyle/>
          <a:p>
            <a:endParaRPr lang="en-JM">
              <a:solidFill>
                <a:srgbClr val="262E33"/>
              </a:solidFill>
            </a:endParaRPr>
          </a:p>
        </p:txBody>
      </p:sp>
      <p:sp>
        <p:nvSpPr>
          <p:cNvPr id="8" name="Picture Placeholder 7"/>
          <p:cNvSpPr>
            <a:spLocks noGrp="1"/>
          </p:cNvSpPr>
          <p:nvPr>
            <p:ph type="pic" sz="quarter" idx="13"/>
          </p:nvPr>
        </p:nvSpPr>
        <p:spPr>
          <a:xfrm>
            <a:off x="0" y="0"/>
            <a:ext cx="10691813" cy="7559675"/>
          </a:xfrm>
        </p:spPr>
        <p:txBody>
          <a:bodyPr/>
          <a:lstStyle/>
          <a:p>
            <a:endParaRPr lang="en-JM"/>
          </a:p>
        </p:txBody>
      </p:sp>
    </p:spTree>
    <p:extLst>
      <p:ext uri="{BB962C8B-B14F-4D97-AF65-F5344CB8AC3E}">
        <p14:creationId xmlns:p14="http://schemas.microsoft.com/office/powerpoint/2010/main" val="2366814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CZ,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 y="0"/>
            <a:ext cx="10690687" cy="7344834"/>
          </a:xfrm>
          <a:prstGeom prst="rect">
            <a:avLst/>
          </a:prstGeom>
        </p:spPr>
      </p:pic>
      <p:sp>
        <p:nvSpPr>
          <p:cNvPr id="2" name="Nadpis 1"/>
          <p:cNvSpPr>
            <a:spLocks noGrp="1"/>
          </p:cNvSpPr>
          <p:nvPr>
            <p:ph type="ctrTitle" hasCustomPrompt="1"/>
          </p:nvPr>
        </p:nvSpPr>
        <p:spPr>
          <a:xfrm>
            <a:off x="539190" y="2370108"/>
            <a:ext cx="9753444" cy="2631887"/>
          </a:xfrm>
        </p:spPr>
        <p:txBody>
          <a:bodyPr anchor="b">
            <a:normAutofit/>
          </a:bodyPr>
          <a:lstStyle>
            <a:lvl1pPr algn="l">
              <a:defRPr sz="44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4"/>
            <a:ext cx="9747592" cy="873863"/>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85" indent="0" algn="ctr">
              <a:buNone/>
              <a:defRPr sz="2200"/>
            </a:lvl2pPr>
            <a:lvl3pPr marL="1007569" indent="0" algn="ctr">
              <a:buNone/>
              <a:defRPr sz="1900"/>
            </a:lvl3pPr>
            <a:lvl4pPr marL="1511354" indent="0" algn="ctr">
              <a:buNone/>
              <a:defRPr sz="1700"/>
            </a:lvl4pPr>
            <a:lvl5pPr marL="2015138" indent="0" algn="ctr">
              <a:buNone/>
              <a:defRPr sz="1700"/>
            </a:lvl5pPr>
            <a:lvl6pPr marL="2518924" indent="0" algn="ctr">
              <a:buNone/>
              <a:defRPr sz="1700"/>
            </a:lvl6pPr>
            <a:lvl7pPr marL="3022707" indent="0" algn="ctr">
              <a:buNone/>
              <a:defRPr sz="1700"/>
            </a:lvl7pPr>
            <a:lvl8pPr marL="3526493" indent="0" algn="ctr">
              <a:buNone/>
              <a:defRPr sz="1700"/>
            </a:lvl8pPr>
            <a:lvl9pPr marL="4030277"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09"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3483109" y="6786565"/>
            <a:ext cx="6352630" cy="492408"/>
          </a:xfrm>
          <a:prstGeom prst="rect">
            <a:avLst/>
          </a:prstGeom>
          <a:noFill/>
        </p:spPr>
        <p:txBody>
          <a:bodyPr wrap="none" lIns="91405" tIns="45703" rIns="91405" bIns="45703" rtlCol="0">
            <a:spAutoFit/>
          </a:bodyPr>
          <a:lstStyle/>
          <a:p>
            <a:pPr algn="ctr"/>
            <a:r>
              <a:rPr lang="cs-CZ" sz="800" b="0" i="0" u="none" strike="noStrike" kern="1200" baseline="0">
                <a:solidFill>
                  <a:schemeClr val="accent2"/>
                </a:solidFill>
                <a:latin typeface="Myriad Pro" panose="020B0503030403020204" pitchFamily="34" charset="0"/>
                <a:ea typeface="+mn-ea"/>
                <a:cs typeface="+mn-cs"/>
                <a:sym typeface="Wingdings" panose="05000000000000000000" pitchFamily="2" charset="2"/>
              </a:rPr>
              <a:t> </a:t>
            </a:r>
            <a:r>
              <a:rPr lang="en-US" sz="1300" b="0" i="0" u="none" strike="noStrike" kern="1200" baseline="0">
                <a:solidFill>
                  <a:schemeClr val="accent1"/>
                </a:solidFill>
                <a:latin typeface="Myriad Pro" panose="020B0503030403020204" pitchFamily="34" charset="0"/>
                <a:ea typeface="+mn-ea"/>
                <a:cs typeface="+mn-cs"/>
              </a:rPr>
              <a:t>Skupina po</a:t>
            </a:r>
            <a:r>
              <a:rPr lang="sk-SK" sz="1300" b="0" i="0" u="none" strike="noStrike" kern="1200" baseline="0">
                <a:solidFill>
                  <a:schemeClr val="accent1"/>
                </a:solidFill>
                <a:latin typeface="Myriad Pro" panose="020B0503030403020204" pitchFamily="34" charset="0"/>
                <a:ea typeface="+mn-ea"/>
                <a:cs typeface="+mn-cs"/>
              </a:rPr>
              <a:t>čítačové grafiky </a:t>
            </a:r>
            <a:r>
              <a:rPr lang="cs-CZ" sz="800" b="0" i="0" u="none" strike="noStrike" kern="1200" baseline="0">
                <a:solidFill>
                  <a:schemeClr val="accent2"/>
                </a:solidFill>
                <a:latin typeface="Myriad Pro" panose="020B0503030403020204" pitchFamily="34" charset="0"/>
                <a:ea typeface="+mn-ea"/>
                <a:cs typeface="+mn-cs"/>
                <a:sym typeface="Wingdings" panose="05000000000000000000" pitchFamily="2" charset="2"/>
              </a:rPr>
              <a:t> </a:t>
            </a:r>
            <a:r>
              <a:rPr lang="cs-CZ" sz="1300" b="0" i="0" u="none" strike="noStrike" kern="1200" baseline="0">
                <a:solidFill>
                  <a:schemeClr val="accent1"/>
                </a:solidFill>
                <a:latin typeface="Myriad Pro" panose="020B0503030403020204" pitchFamily="34" charset="0"/>
                <a:ea typeface="+mn-ea"/>
                <a:cs typeface="+mn-cs"/>
              </a:rPr>
              <a:t>Matematicko-fyzikální </a:t>
            </a:r>
            <a:r>
              <a:rPr lang="cs-CZ" sz="1300" b="0" i="0" u="none" strike="noStrike" kern="1200" baseline="0" dirty="0">
                <a:solidFill>
                  <a:schemeClr val="accent1"/>
                </a:solidFill>
                <a:latin typeface="Myriad Pro" panose="020B0503030403020204" pitchFamily="34" charset="0"/>
                <a:ea typeface="+mn-ea"/>
                <a:cs typeface="+mn-cs"/>
              </a:rPr>
              <a:t>fakulta </a:t>
            </a:r>
            <a:r>
              <a:rPr lang="cs-CZ" sz="7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a:t>
            </a:r>
            <a:r>
              <a:rPr lang="cs-CZ" sz="1300" b="0" i="0" u="none" strike="noStrike" kern="1200" baseline="0" dirty="0">
                <a:solidFill>
                  <a:schemeClr val="accent1"/>
                </a:solidFill>
                <a:latin typeface="Myriad Pro" panose="020B0503030403020204" pitchFamily="34" charset="0"/>
                <a:ea typeface="+mn-ea"/>
                <a:cs typeface="+mn-cs"/>
              </a:rPr>
              <a:t> </a:t>
            </a:r>
            <a:r>
              <a:rPr lang="cs-CZ" sz="1300" b="0" i="0" u="none" strike="noStrike" kern="1200" baseline="0">
                <a:solidFill>
                  <a:schemeClr val="accent1"/>
                </a:solidFill>
                <a:latin typeface="Myriad Pro" panose="020B0503030403020204" pitchFamily="34" charset="0"/>
                <a:ea typeface="+mn-ea"/>
                <a:cs typeface="+mn-cs"/>
              </a:rPr>
              <a:t>Univerzita Karlova v Praze </a:t>
            </a:r>
            <a:r>
              <a:rPr lang="cs-CZ" sz="800" b="0" i="0" u="none" strike="noStrike" kern="1200" baseline="0">
                <a:solidFill>
                  <a:schemeClr val="accent2"/>
                </a:solidFill>
                <a:latin typeface="Myriad Pro" panose="020B0503030403020204" pitchFamily="34" charset="0"/>
                <a:ea typeface="+mn-ea"/>
                <a:cs typeface="+mn-cs"/>
                <a:sym typeface="Wingdings" panose="05000000000000000000" pitchFamily="2" charset="2"/>
              </a:rPr>
              <a:t></a:t>
            </a:r>
          </a:p>
          <a:p>
            <a:pPr algn="ctr"/>
            <a:r>
              <a:rPr lang="cs-CZ" sz="800" b="0" i="0" u="none" strike="noStrike" kern="1200" baseline="0">
                <a:solidFill>
                  <a:schemeClr val="accent2"/>
                </a:solidFill>
                <a:latin typeface="Myriad Pro" panose="020B0503030403020204" pitchFamily="34" charset="0"/>
                <a:ea typeface="+mn-ea"/>
                <a:cs typeface="+mn-cs"/>
                <a:sym typeface="Wingdings" panose="05000000000000000000" pitchFamily="2" charset="2"/>
              </a:rPr>
              <a:t> </a:t>
            </a:r>
            <a:r>
              <a:rPr lang="cs-CZ" sz="1300" b="0" i="0" u="none" strike="noStrike" kern="1200" baseline="0">
                <a:solidFill>
                  <a:schemeClr val="accent1"/>
                </a:solidFill>
                <a:latin typeface="Myriad Pro" panose="020B0503030403020204" pitchFamily="34" charset="0"/>
                <a:ea typeface="+mn-ea"/>
                <a:cs typeface="+mn-cs"/>
              </a:rPr>
              <a:t>Malostranské </a:t>
            </a:r>
            <a:r>
              <a:rPr lang="cs-CZ" sz="1300" b="0" i="0" u="none" strike="noStrike" kern="1200" baseline="0" dirty="0">
                <a:solidFill>
                  <a:schemeClr val="accent1"/>
                </a:solidFill>
                <a:latin typeface="Myriad Pro" panose="020B0503030403020204" pitchFamily="34" charset="0"/>
                <a:ea typeface="+mn-ea"/>
                <a:cs typeface="+mn-cs"/>
              </a:rPr>
              <a:t>nám. 25 </a:t>
            </a: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a:t>
            </a:r>
            <a:r>
              <a:rPr lang="cs-CZ" sz="1300" b="0" i="0" u="none" strike="noStrike" kern="1200" baseline="0" dirty="0">
                <a:solidFill>
                  <a:schemeClr val="accent1"/>
                </a:solidFill>
                <a:latin typeface="Myriad Pro" panose="020B0503030403020204" pitchFamily="34" charset="0"/>
                <a:ea typeface="+mn-ea"/>
                <a:cs typeface="+mn-cs"/>
              </a:rPr>
              <a:t> 118 00 Praha 1, </a:t>
            </a:r>
            <a:r>
              <a:rPr lang="cs-CZ" sz="1300" b="0" i="0" u="none" strike="noStrike" kern="1200" baseline="0">
                <a:solidFill>
                  <a:schemeClr val="accent1"/>
                </a:solidFill>
                <a:latin typeface="Myriad Pro" panose="020B0503030403020204" pitchFamily="34" charset="0"/>
                <a:ea typeface="+mn-ea"/>
                <a:cs typeface="+mn-cs"/>
              </a:rPr>
              <a:t>Česká republika </a:t>
            </a:r>
            <a:r>
              <a:rPr lang="cs-CZ" sz="800" b="0" i="0" u="none" strike="noStrike" kern="1200" baseline="0">
                <a:solidFill>
                  <a:schemeClr val="accent2"/>
                </a:solidFill>
                <a:latin typeface="Myriad Pro" panose="020B0503030403020204" pitchFamily="34" charset="0"/>
                <a:ea typeface="+mn-ea"/>
                <a:cs typeface="+mn-cs"/>
                <a:sym typeface="Wingdings" panose="05000000000000000000" pitchFamily="2" charset="2"/>
              </a:rPr>
              <a:t> </a:t>
            </a:r>
            <a:r>
              <a:rPr lang="cs-CZ" sz="1300" b="0" i="0" u="none" strike="noStrike" kern="1200" baseline="0">
                <a:solidFill>
                  <a:schemeClr val="accent1"/>
                </a:solidFill>
                <a:latin typeface="Myriad Pro" panose="020B0503030403020204" pitchFamily="34" charset="0"/>
                <a:ea typeface="+mn-ea"/>
                <a:cs typeface="+mn-cs"/>
              </a:rPr>
              <a:t>www.mff.cuni.cz </a:t>
            </a:r>
            <a:r>
              <a:rPr lang="cs-CZ" sz="800" b="0" i="0" u="none" strike="noStrike" kern="1200" baseline="0">
                <a:solidFill>
                  <a:schemeClr val="accent2"/>
                </a:solidFill>
                <a:latin typeface="Myriad Pro" panose="020B0503030403020204" pitchFamily="34" charset="0"/>
                <a:ea typeface="+mn-ea"/>
                <a:cs typeface="+mn-cs"/>
                <a:sym typeface="Wingdings" panose="05000000000000000000" pitchFamily="2" charset="2"/>
              </a:rPr>
              <a:t></a:t>
            </a:r>
            <a:endParaRPr lang="cs-CZ" sz="1300" dirty="0">
              <a:solidFill>
                <a:schemeClr val="accent1"/>
              </a:solidFill>
              <a:latin typeface="Myriad Pro" panose="020B0503030403020204" pitchFamily="34" charset="0"/>
            </a:endParaRPr>
          </a:p>
        </p:txBody>
      </p:sp>
    </p:spTree>
    <p:extLst>
      <p:ext uri="{BB962C8B-B14F-4D97-AF65-F5344CB8AC3E}">
        <p14:creationId xmlns:p14="http://schemas.microsoft.com/office/powerpoint/2010/main" val="39430166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9" name="Picture 8" descr="kkk.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691813" cy="7559675"/>
          </a:xfrm>
          <a:prstGeom prst="rect">
            <a:avLst/>
          </a:prstGeom>
        </p:spPr>
      </p:pic>
      <p:sp>
        <p:nvSpPr>
          <p:cNvPr id="4" name="Date Placeholder 3"/>
          <p:cNvSpPr>
            <a:spLocks noGrp="1"/>
          </p:cNvSpPr>
          <p:nvPr>
            <p:ph type="dt" sz="half" idx="10"/>
          </p:nvPr>
        </p:nvSpPr>
        <p:spPr>
          <a:xfrm>
            <a:off x="7840663" y="195995"/>
            <a:ext cx="2494756" cy="402483"/>
          </a:xfrm>
          <a:prstGeom prst="rect">
            <a:avLst/>
          </a:prstGeom>
        </p:spPr>
        <p:txBody>
          <a:bodyPr/>
          <a:lstStyle/>
          <a:p>
            <a:endParaRPr lang="en-JM">
              <a:solidFill>
                <a:srgbClr val="262E33"/>
              </a:solidFill>
            </a:endParaRPr>
          </a:p>
        </p:txBody>
      </p:sp>
      <p:sp>
        <p:nvSpPr>
          <p:cNvPr id="8" name="Picture Placeholder 11"/>
          <p:cNvSpPr>
            <a:spLocks noGrp="1"/>
          </p:cNvSpPr>
          <p:nvPr>
            <p:ph type="pic" sz="quarter" idx="14"/>
          </p:nvPr>
        </p:nvSpPr>
        <p:spPr>
          <a:xfrm>
            <a:off x="0" y="0"/>
            <a:ext cx="10691813" cy="7559675"/>
          </a:xfrm>
        </p:spPr>
        <p:txBody>
          <a:bodyPr/>
          <a:lstStyle/>
          <a:p>
            <a:endParaRPr lang="en-US" dirty="0"/>
          </a:p>
        </p:txBody>
      </p:sp>
    </p:spTree>
    <p:extLst>
      <p:ext uri="{BB962C8B-B14F-4D97-AF65-F5344CB8AC3E}">
        <p14:creationId xmlns:p14="http://schemas.microsoft.com/office/powerpoint/2010/main" val="26132053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4" name="Date Placeholder 3"/>
          <p:cNvSpPr>
            <a:spLocks noGrp="1"/>
          </p:cNvSpPr>
          <p:nvPr>
            <p:ph type="dt" sz="half" idx="10"/>
          </p:nvPr>
        </p:nvSpPr>
        <p:spPr>
          <a:xfrm>
            <a:off x="7840663" y="195995"/>
            <a:ext cx="2494756" cy="402483"/>
          </a:xfrm>
          <a:prstGeom prst="rect">
            <a:avLst/>
          </a:prstGeom>
        </p:spPr>
        <p:txBody>
          <a:bodyPr/>
          <a:lstStyle/>
          <a:p>
            <a:endParaRPr lang="en-JM">
              <a:solidFill>
                <a:srgbClr val="262E33"/>
              </a:solidFill>
            </a:endParaRPr>
          </a:p>
        </p:txBody>
      </p:sp>
      <p:sp>
        <p:nvSpPr>
          <p:cNvPr id="9" name="Text Placeholder 17"/>
          <p:cNvSpPr>
            <a:spLocks noGrp="1"/>
          </p:cNvSpPr>
          <p:nvPr>
            <p:ph type="body" sz="quarter" idx="23"/>
          </p:nvPr>
        </p:nvSpPr>
        <p:spPr>
          <a:xfrm>
            <a:off x="534593" y="1287952"/>
            <a:ext cx="5880497" cy="475978"/>
          </a:xfrm>
        </p:spPr>
        <p:txBody>
          <a:bodyPr>
            <a:noAutofit/>
          </a:bodyPr>
          <a:lstStyle>
            <a:lvl1pPr marL="0" indent="0" algn="l">
              <a:buFontTx/>
              <a:buNone/>
              <a:defRPr sz="1100" b="1">
                <a:solidFill>
                  <a:srgbClr val="595959"/>
                </a:solidFill>
                <a:latin typeface="Open Sans Light"/>
                <a:ea typeface="Open Sans" panose="020B0606030504020204" pitchFamily="34" charset="0"/>
                <a:cs typeface="Open Sans Light"/>
              </a:defRPr>
            </a:lvl1pPr>
            <a:lvl2pPr marL="366333" indent="0">
              <a:buFontTx/>
              <a:buNone/>
              <a:defRPr sz="800">
                <a:latin typeface="Mission Gothic Regular" pitchFamily="50" charset="0"/>
              </a:defRPr>
            </a:lvl2pPr>
            <a:lvl3pPr marL="732670" indent="0">
              <a:buFontTx/>
              <a:buNone/>
              <a:defRPr sz="800">
                <a:latin typeface="Mission Gothic Regular" pitchFamily="50" charset="0"/>
              </a:defRPr>
            </a:lvl3pPr>
            <a:lvl4pPr marL="1099005" indent="0">
              <a:buFontTx/>
              <a:buNone/>
              <a:defRPr sz="800">
                <a:latin typeface="Mission Gothic Regular" pitchFamily="50" charset="0"/>
              </a:defRPr>
            </a:lvl4pPr>
            <a:lvl5pPr marL="1465341" indent="0">
              <a:buFontTx/>
              <a:buNone/>
              <a:defRPr sz="800">
                <a:latin typeface="Mission Gothic Regular" pitchFamily="50" charset="0"/>
              </a:defRPr>
            </a:lvl5pPr>
          </a:lstStyle>
          <a:p>
            <a:pPr lvl="0"/>
            <a:endParaRPr lang="en-JM" dirty="0"/>
          </a:p>
        </p:txBody>
      </p:sp>
      <p:sp>
        <p:nvSpPr>
          <p:cNvPr id="11" name="Picture Placeholder 10"/>
          <p:cNvSpPr>
            <a:spLocks noGrp="1"/>
          </p:cNvSpPr>
          <p:nvPr>
            <p:ph type="pic" sz="quarter" idx="24"/>
          </p:nvPr>
        </p:nvSpPr>
        <p:spPr>
          <a:xfrm>
            <a:off x="2940249" y="2407460"/>
            <a:ext cx="2049264" cy="3695841"/>
          </a:xfrm>
        </p:spPr>
        <p:txBody>
          <a:bodyPr/>
          <a:lstStyle/>
          <a:p>
            <a:endParaRPr lang="en-US"/>
          </a:p>
        </p:txBody>
      </p:sp>
      <p:sp>
        <p:nvSpPr>
          <p:cNvPr id="13" name="Picture Placeholder 10"/>
          <p:cNvSpPr>
            <a:spLocks noGrp="1"/>
          </p:cNvSpPr>
          <p:nvPr>
            <p:ph type="pic" sz="quarter" idx="25"/>
          </p:nvPr>
        </p:nvSpPr>
        <p:spPr>
          <a:xfrm>
            <a:off x="7395171" y="2407460"/>
            <a:ext cx="2049264" cy="3695841"/>
          </a:xfrm>
        </p:spPr>
        <p:txBody>
          <a:bodyPr/>
          <a:lstStyle/>
          <a:p>
            <a:endParaRPr lang="en-US"/>
          </a:p>
        </p:txBody>
      </p:sp>
    </p:spTree>
    <p:extLst>
      <p:ext uri="{BB962C8B-B14F-4D97-AF65-F5344CB8AC3E}">
        <p14:creationId xmlns:p14="http://schemas.microsoft.com/office/powerpoint/2010/main" val="790034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0_Title Slide">
    <p:spTree>
      <p:nvGrpSpPr>
        <p:cNvPr id="1" name=""/>
        <p:cNvGrpSpPr/>
        <p:nvPr/>
      </p:nvGrpSpPr>
      <p:grpSpPr>
        <a:xfrm>
          <a:off x="0" y="0"/>
          <a:ext cx="0" cy="0"/>
          <a:chOff x="0" y="0"/>
          <a:chExt cx="0" cy="0"/>
        </a:xfrm>
      </p:grpSpPr>
      <p:sp>
        <p:nvSpPr>
          <p:cNvPr id="10" name="Rectangle 9"/>
          <p:cNvSpPr/>
          <p:nvPr userDrawn="1"/>
        </p:nvSpPr>
        <p:spPr>
          <a:xfrm>
            <a:off x="9024403"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From nuclear reactors to pretty pictures and attractive 3D prints  /  JAROSLAV KŘIVÁNEK</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3" y="111500"/>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sp>
        <p:nvSpPr>
          <p:cNvPr id="3" name="Text Placeholder 2"/>
          <p:cNvSpPr>
            <a:spLocks noGrp="1"/>
          </p:cNvSpPr>
          <p:nvPr>
            <p:ph type="body" sz="quarter" idx="13"/>
          </p:nvPr>
        </p:nvSpPr>
        <p:spPr>
          <a:xfrm>
            <a:off x="955028" y="338488"/>
            <a:ext cx="7903311" cy="573975"/>
          </a:xfrm>
        </p:spPr>
        <p:txBody>
          <a:bodyPr>
            <a:noAutofit/>
          </a:bodyPr>
          <a:lstStyle>
            <a:lvl1pPr marL="0" indent="0">
              <a:buNone/>
              <a:defRPr sz="2700" b="1">
                <a:solidFill>
                  <a:schemeClr val="bg2"/>
                </a:solidFill>
              </a:defRPr>
            </a:lvl1pPr>
          </a:lstStyle>
          <a:p>
            <a:pPr lvl="0"/>
            <a:endParaRPr lang="en-US" dirty="0"/>
          </a:p>
        </p:txBody>
      </p:sp>
      <p:sp>
        <p:nvSpPr>
          <p:cNvPr id="8" name="Text Placeholder 2"/>
          <p:cNvSpPr>
            <a:spLocks noGrp="1"/>
          </p:cNvSpPr>
          <p:nvPr>
            <p:ph type="body" sz="quarter" idx="14"/>
          </p:nvPr>
        </p:nvSpPr>
        <p:spPr>
          <a:xfrm>
            <a:off x="955028" y="864469"/>
            <a:ext cx="7903311" cy="271488"/>
          </a:xfrm>
        </p:spPr>
        <p:txBody>
          <a:bodyPr>
            <a:noAutofit/>
          </a:bodyPr>
          <a:lstStyle>
            <a:lvl1pPr marL="0" indent="0">
              <a:buNone/>
              <a:defRPr sz="1500" b="0">
                <a:solidFill>
                  <a:schemeClr val="bg2">
                    <a:lumMod val="75000"/>
                    <a:lumOff val="25000"/>
                  </a:schemeClr>
                </a:solidFill>
                <a:latin typeface="Roboto Light" pitchFamily="2" charset="0"/>
                <a:ea typeface="Roboto Light" pitchFamily="2" charset="0"/>
              </a:defRPr>
            </a:lvl1pPr>
          </a:lstStyle>
          <a:p>
            <a:pPr lvl="0"/>
            <a:endParaRPr lang="en-US" dirty="0"/>
          </a:p>
        </p:txBody>
      </p:sp>
      <p:cxnSp>
        <p:nvCxnSpPr>
          <p:cNvPr id="9" name="Straight Connector 8"/>
          <p:cNvCxnSpPr/>
          <p:nvPr userDrawn="1"/>
        </p:nvCxnSpPr>
        <p:spPr>
          <a:xfrm>
            <a:off x="1756517"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4337555"/>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712788" y="1343942"/>
            <a:ext cx="9266238" cy="1007957"/>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104236" tIns="52117" rIns="104236" bIns="52117"/>
          <a:lstStyle/>
          <a:p>
            <a:pPr fontAlgn="base">
              <a:spcBef>
                <a:spcPct val="0"/>
              </a:spcBef>
              <a:spcAft>
                <a:spcPct val="0"/>
              </a:spcAft>
              <a:defRPr/>
            </a:pPr>
            <a:endParaRPr lang="en-US">
              <a:solidFill>
                <a:prstClr val="black"/>
              </a:solidFill>
              <a:latin typeface="Lucida Console" pitchFamily="49" charset="0"/>
            </a:endParaRPr>
          </a:p>
        </p:txBody>
      </p:sp>
      <p:sp>
        <p:nvSpPr>
          <p:cNvPr id="5" name="Line 8"/>
          <p:cNvSpPr>
            <a:spLocks noChangeShapeType="1"/>
          </p:cNvSpPr>
          <p:nvPr/>
        </p:nvSpPr>
        <p:spPr bwMode="auto">
          <a:xfrm>
            <a:off x="2316567" y="4367812"/>
            <a:ext cx="7614204" cy="0"/>
          </a:xfrm>
          <a:prstGeom prst="line">
            <a:avLst/>
          </a:prstGeom>
          <a:noFill/>
          <a:ln w="19050">
            <a:solidFill>
              <a:schemeClr val="accent1"/>
            </a:solidFill>
            <a:round/>
            <a:headEnd/>
            <a:tailEnd/>
          </a:ln>
          <a:effectLst/>
        </p:spPr>
        <p:txBody>
          <a:bodyPr lIns="104236" tIns="52117" rIns="104236" bIns="52117"/>
          <a:lstStyle/>
          <a:p>
            <a:pPr fontAlgn="base">
              <a:spcBef>
                <a:spcPct val="0"/>
              </a:spcBef>
              <a:spcAft>
                <a:spcPct val="0"/>
              </a:spcAft>
              <a:defRPr/>
            </a:pPr>
            <a:endParaRPr lang="en-US">
              <a:solidFill>
                <a:prstClr val="black"/>
              </a:solidFill>
              <a:latin typeface="Lucida Console" pitchFamily="49" charset="0"/>
            </a:endParaRPr>
          </a:p>
        </p:txBody>
      </p:sp>
      <p:sp>
        <p:nvSpPr>
          <p:cNvPr id="60418" name="Rectangle 2"/>
          <p:cNvSpPr>
            <a:spLocks noGrp="1" noChangeArrowheads="1"/>
          </p:cNvSpPr>
          <p:nvPr>
            <p:ph type="ctrTitle"/>
          </p:nvPr>
        </p:nvSpPr>
        <p:spPr>
          <a:xfrm>
            <a:off x="1069193" y="1679930"/>
            <a:ext cx="8913557" cy="1931917"/>
          </a:xfrm>
        </p:spPr>
        <p:txBody>
          <a:bodyPr/>
          <a:lstStyle>
            <a:lvl1pPr>
              <a:defRPr sz="41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2316559" y="4367812"/>
            <a:ext cx="7662466" cy="1931917"/>
          </a:xfrm>
        </p:spPr>
        <p:txBody>
          <a:bodyPr/>
          <a:lstStyle>
            <a:lvl1pPr marL="0" indent="0">
              <a:buFont typeface="Wingdings" pitchFamily="2" charset="2"/>
              <a:buNone/>
              <a:defRPr sz="25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solidFill>
                <a:prstClr val="black"/>
              </a:solidFill>
            </a:endParaRPr>
          </a:p>
        </p:txBody>
      </p:sp>
      <p:sp>
        <p:nvSpPr>
          <p:cNvPr id="7" name="Rectangle 5"/>
          <p:cNvSpPr>
            <a:spLocks noGrp="1" noChangeArrowheads="1"/>
          </p:cNvSpPr>
          <p:nvPr>
            <p:ph type="ftr" sz="quarter" idx="11"/>
          </p:nvPr>
        </p:nvSpPr>
        <p:spPr>
          <a:xfrm>
            <a:off x="3653036" y="6882456"/>
            <a:ext cx="3385741" cy="503978"/>
          </a:xfrm>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5452973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534591" y="7034233"/>
            <a:ext cx="2494756" cy="503978"/>
          </a:xfrm>
          <a:ln/>
        </p:spPr>
        <p:txBody>
          <a:bodyPr/>
          <a:lstStyle>
            <a:lvl1pPr>
              <a:defRPr/>
            </a:lvl1pPr>
          </a:lstStyle>
          <a:p>
            <a:pPr>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7662466" y="7034233"/>
            <a:ext cx="2494756" cy="503978"/>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640897" y="7006507"/>
            <a:ext cx="7410020" cy="503978"/>
          </a:xfrm>
          <a:prstGeom prst="rect">
            <a:avLst/>
          </a:prstGeom>
          <a:noFill/>
          <a:ln w="9525">
            <a:noFill/>
            <a:miter lim="800000"/>
            <a:headEnd/>
            <a:tailEnd/>
          </a:ln>
          <a:effectLst/>
        </p:spPr>
        <p:txBody>
          <a:bodyPr vert="horz" wrap="square" lIns="104236" tIns="52117" rIns="104236" bIns="52117" numCol="1" anchor="b"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mn-lt"/>
                <a:ea typeface="+mn-ea"/>
                <a:cs typeface="+mn-cs"/>
              </a:defRPr>
            </a:lvl1pPr>
            <a:lvl2pPr marL="521180" algn="l" rtl="0" fontAlgn="base">
              <a:spcBef>
                <a:spcPct val="0"/>
              </a:spcBef>
              <a:spcAft>
                <a:spcPct val="0"/>
              </a:spcAft>
              <a:defRPr kern="1200">
                <a:solidFill>
                  <a:schemeClr val="tx1"/>
                </a:solidFill>
                <a:latin typeface="Lucida Console" pitchFamily="49" charset="0"/>
                <a:ea typeface="+mn-ea"/>
                <a:cs typeface="+mn-cs"/>
              </a:defRPr>
            </a:lvl2pPr>
            <a:lvl3pPr marL="1042358" algn="l" rtl="0" fontAlgn="base">
              <a:spcBef>
                <a:spcPct val="0"/>
              </a:spcBef>
              <a:spcAft>
                <a:spcPct val="0"/>
              </a:spcAft>
              <a:defRPr kern="1200">
                <a:solidFill>
                  <a:schemeClr val="tx1"/>
                </a:solidFill>
                <a:latin typeface="Lucida Console" pitchFamily="49" charset="0"/>
                <a:ea typeface="+mn-ea"/>
                <a:cs typeface="+mn-cs"/>
              </a:defRPr>
            </a:lvl3pPr>
            <a:lvl4pPr marL="1563535" algn="l" rtl="0" fontAlgn="base">
              <a:spcBef>
                <a:spcPct val="0"/>
              </a:spcBef>
              <a:spcAft>
                <a:spcPct val="0"/>
              </a:spcAft>
              <a:defRPr kern="1200">
                <a:solidFill>
                  <a:schemeClr val="tx1"/>
                </a:solidFill>
                <a:latin typeface="Lucida Console" pitchFamily="49" charset="0"/>
                <a:ea typeface="+mn-ea"/>
                <a:cs typeface="+mn-cs"/>
              </a:defRPr>
            </a:lvl4pPr>
            <a:lvl5pPr marL="2084715" algn="l" rtl="0" fontAlgn="base">
              <a:spcBef>
                <a:spcPct val="0"/>
              </a:spcBef>
              <a:spcAft>
                <a:spcPct val="0"/>
              </a:spcAft>
              <a:defRPr kern="1200">
                <a:solidFill>
                  <a:schemeClr val="tx1"/>
                </a:solidFill>
                <a:latin typeface="Lucida Console" pitchFamily="49" charset="0"/>
                <a:ea typeface="+mn-ea"/>
                <a:cs typeface="+mn-cs"/>
              </a:defRPr>
            </a:lvl5pPr>
            <a:lvl6pPr marL="2605893" algn="l" defTabSz="1042358" rtl="0" eaLnBrk="1" latinLnBrk="0" hangingPunct="1">
              <a:defRPr kern="1200">
                <a:solidFill>
                  <a:schemeClr val="tx1"/>
                </a:solidFill>
                <a:latin typeface="Lucida Console" pitchFamily="49" charset="0"/>
                <a:ea typeface="+mn-ea"/>
                <a:cs typeface="+mn-cs"/>
              </a:defRPr>
            </a:lvl6pPr>
            <a:lvl7pPr marL="3127073" algn="l" defTabSz="1042358" rtl="0" eaLnBrk="1" latinLnBrk="0" hangingPunct="1">
              <a:defRPr kern="1200">
                <a:solidFill>
                  <a:schemeClr val="tx1"/>
                </a:solidFill>
                <a:latin typeface="Lucida Console" pitchFamily="49" charset="0"/>
                <a:ea typeface="+mn-ea"/>
                <a:cs typeface="+mn-cs"/>
              </a:defRPr>
            </a:lvl7pPr>
            <a:lvl8pPr marL="3648251" algn="l" defTabSz="1042358" rtl="0" eaLnBrk="1" latinLnBrk="0" hangingPunct="1">
              <a:defRPr kern="1200">
                <a:solidFill>
                  <a:schemeClr val="tx1"/>
                </a:solidFill>
                <a:latin typeface="Lucida Console" pitchFamily="49" charset="0"/>
                <a:ea typeface="+mn-ea"/>
                <a:cs typeface="+mn-cs"/>
              </a:defRPr>
            </a:lvl8pPr>
            <a:lvl9pPr marL="4169431" algn="l" defTabSz="1042358" rtl="0" eaLnBrk="1" latinLnBrk="0" hangingPunct="1">
              <a:defRPr kern="1200">
                <a:solidFill>
                  <a:schemeClr val="tx1"/>
                </a:solidFill>
                <a:latin typeface="Lucida Console" pitchFamily="49" charset="0"/>
                <a:ea typeface="+mn-ea"/>
                <a:cs typeface="+mn-cs"/>
              </a:defRPr>
            </a:lvl9pPr>
          </a:lstStyle>
          <a:p>
            <a:pPr>
              <a:defRPr/>
            </a:pPr>
            <a:r>
              <a:rPr lang="en-US" altLang="en-US" i="1">
                <a:solidFill>
                  <a:prstClr val="black"/>
                </a:solidFill>
              </a:rPr>
              <a:t>From nuclear reactors to pretty pictures and attractive 3D prints  /  JAROSLAV KŘIVÁNEK</a:t>
            </a:r>
            <a:endParaRPr lang="en-US" altLang="en-US" dirty="0">
              <a:solidFill>
                <a:prstClr val="black"/>
              </a:solidFill>
            </a:endParaRPr>
          </a:p>
        </p:txBody>
      </p:sp>
    </p:spTree>
    <p:extLst>
      <p:ext uri="{BB962C8B-B14F-4D97-AF65-F5344CB8AC3E}">
        <p14:creationId xmlns:p14="http://schemas.microsoft.com/office/powerpoint/2010/main" val="35642370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2" y="6"/>
            <a:ext cx="9088041" cy="7559674"/>
          </a:xfrm>
        </p:spPr>
        <p:txBody>
          <a:bodyPr lIns="0" tIns="0" rIns="0" bIns="0" anchor="ctr" anchorCtr="0"/>
          <a:lstStyle>
            <a:lvl1pPr algn="ctr">
              <a:defRPr sz="4600" b="1" cap="all"/>
            </a:lvl1pPr>
          </a:lstStyle>
          <a:p>
            <a:r>
              <a:rPr lang="en-US" dirty="0"/>
              <a:t>Click to edit Master title style</a:t>
            </a:r>
          </a:p>
        </p:txBody>
      </p:sp>
      <p:sp>
        <p:nvSpPr>
          <p:cNvPr id="3" name="Text Placeholder 2"/>
          <p:cNvSpPr>
            <a:spLocks noGrp="1"/>
          </p:cNvSpPr>
          <p:nvPr>
            <p:ph type="body" idx="1"/>
          </p:nvPr>
        </p:nvSpPr>
        <p:spPr>
          <a:xfrm>
            <a:off x="844582" y="4176716"/>
            <a:ext cx="9088041" cy="3254395"/>
          </a:xfrm>
        </p:spPr>
        <p:txBody>
          <a:bodyPr anchor="b"/>
          <a:lstStyle>
            <a:lvl1pPr marL="0" indent="0">
              <a:buNone/>
              <a:defRPr sz="2300"/>
            </a:lvl1pPr>
            <a:lvl2pPr marL="521180" indent="0">
              <a:buNone/>
              <a:defRPr sz="2100"/>
            </a:lvl2pPr>
            <a:lvl3pPr marL="1042358" indent="0">
              <a:buNone/>
              <a:defRPr sz="1800"/>
            </a:lvl3pPr>
            <a:lvl4pPr marL="1563535" indent="0">
              <a:buNone/>
              <a:defRPr sz="1600"/>
            </a:lvl4pPr>
            <a:lvl5pPr marL="2084715" indent="0">
              <a:buNone/>
              <a:defRPr sz="1600"/>
            </a:lvl5pPr>
            <a:lvl6pPr marL="2605893" indent="0">
              <a:buNone/>
              <a:defRPr sz="1600"/>
            </a:lvl6pPr>
            <a:lvl7pPr marL="3127073" indent="0">
              <a:buNone/>
              <a:defRPr sz="1600"/>
            </a:lvl7pPr>
            <a:lvl8pPr marL="3648251" indent="0">
              <a:buNone/>
              <a:defRPr sz="1600"/>
            </a:lvl8pPr>
            <a:lvl9pPr marL="4169431" indent="0">
              <a:buNone/>
              <a:defRPr sz="1600"/>
            </a:lvl9pPr>
          </a:lstStyle>
          <a:p>
            <a:pPr lvl="0"/>
            <a:r>
              <a:rPr lang="en-US" dirty="0"/>
              <a:t>Click to edit Master text styles</a:t>
            </a:r>
          </a:p>
        </p:txBody>
      </p:sp>
      <p:pic>
        <p:nvPicPr>
          <p:cNvPr id="5" name="Picture 4" descr="http://kas.fsv.cuni.cz/old/logo1.jpg"/>
          <p:cNvPicPr>
            <a:picLocks noChangeAspect="1" noChangeArrowheads="1"/>
          </p:cNvPicPr>
          <p:nvPr userDrawn="1"/>
        </p:nvPicPr>
        <p:blipFill>
          <a:blip r:embed="rId2" cstate="print">
            <a:lum bright="70000" contrast="-70000"/>
          </a:blip>
          <a:srcRect l="44366" b="19968"/>
          <a:stretch>
            <a:fillRect/>
          </a:stretch>
        </p:blipFill>
        <p:spPr bwMode="auto">
          <a:xfrm>
            <a:off x="0" y="3621087"/>
            <a:ext cx="2904198" cy="3938588"/>
          </a:xfrm>
          <a:prstGeom prst="rect">
            <a:avLst/>
          </a:prstGeom>
          <a:noFill/>
        </p:spPr>
      </p:pic>
    </p:spTree>
    <p:extLst>
      <p:ext uri="{BB962C8B-B14F-4D97-AF65-F5344CB8AC3E}">
        <p14:creationId xmlns:p14="http://schemas.microsoft.com/office/powerpoint/2010/main" val="41698269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2" y="6"/>
            <a:ext cx="9088041" cy="7559674"/>
          </a:xfrm>
        </p:spPr>
        <p:txBody>
          <a:bodyPr lIns="0" tIns="0" rIns="0" bIns="0" anchor="ctr" anchorCtr="0"/>
          <a:lstStyle>
            <a:lvl1pPr algn="ctr">
              <a:defRPr sz="4600" b="1" cap="all"/>
            </a:lvl1pPr>
          </a:lstStyle>
          <a:p>
            <a:r>
              <a:rPr lang="en-US" dirty="0"/>
              <a:t>Click to edit Master title style</a:t>
            </a:r>
          </a:p>
        </p:txBody>
      </p:sp>
      <p:sp>
        <p:nvSpPr>
          <p:cNvPr id="3" name="Text Placeholder 2"/>
          <p:cNvSpPr>
            <a:spLocks noGrp="1"/>
          </p:cNvSpPr>
          <p:nvPr>
            <p:ph type="body" idx="1"/>
          </p:nvPr>
        </p:nvSpPr>
        <p:spPr>
          <a:xfrm>
            <a:off x="844582" y="4176716"/>
            <a:ext cx="9088041" cy="3254395"/>
          </a:xfrm>
        </p:spPr>
        <p:txBody>
          <a:bodyPr anchor="b"/>
          <a:lstStyle>
            <a:lvl1pPr marL="0" indent="0">
              <a:buNone/>
              <a:defRPr sz="2300"/>
            </a:lvl1pPr>
            <a:lvl2pPr marL="521180" indent="0">
              <a:buNone/>
              <a:defRPr sz="2100"/>
            </a:lvl2pPr>
            <a:lvl3pPr marL="1042358" indent="0">
              <a:buNone/>
              <a:defRPr sz="1800"/>
            </a:lvl3pPr>
            <a:lvl4pPr marL="1563535" indent="0">
              <a:buNone/>
              <a:defRPr sz="1600"/>
            </a:lvl4pPr>
            <a:lvl5pPr marL="2084715" indent="0">
              <a:buNone/>
              <a:defRPr sz="1600"/>
            </a:lvl5pPr>
            <a:lvl6pPr marL="2605893" indent="0">
              <a:buNone/>
              <a:defRPr sz="1600"/>
            </a:lvl6pPr>
            <a:lvl7pPr marL="3127073" indent="0">
              <a:buNone/>
              <a:defRPr sz="1600"/>
            </a:lvl7pPr>
            <a:lvl8pPr marL="3648251" indent="0">
              <a:buNone/>
              <a:defRPr sz="1600"/>
            </a:lvl8pPr>
            <a:lvl9pPr marL="4169431" indent="0">
              <a:buNone/>
              <a:defRPr sz="1600"/>
            </a:lvl9pPr>
          </a:lstStyle>
          <a:p>
            <a:pPr lvl="0"/>
            <a:r>
              <a:rPr lang="en-US" dirty="0"/>
              <a:t>Click to edit Master text styles</a:t>
            </a:r>
          </a:p>
        </p:txBody>
      </p:sp>
    </p:spTree>
    <p:extLst>
      <p:ext uri="{BB962C8B-B14F-4D97-AF65-F5344CB8AC3E}">
        <p14:creationId xmlns:p14="http://schemas.microsoft.com/office/powerpoint/2010/main" val="39879816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592" y="1763929"/>
            <a:ext cx="4722217" cy="499428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35005" y="1763929"/>
            <a:ext cx="4722217" cy="499428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7208864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591" y="302739"/>
            <a:ext cx="9622632" cy="125994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4591" y="1692178"/>
            <a:ext cx="4724074" cy="705220"/>
          </a:xfrm>
        </p:spPr>
        <p:txBody>
          <a:bodyPr anchor="b"/>
          <a:lstStyle>
            <a:lvl1pPr marL="0" indent="0">
              <a:buNone/>
              <a:defRPr sz="2700" b="1"/>
            </a:lvl1pPr>
            <a:lvl2pPr marL="521180" indent="0">
              <a:buNone/>
              <a:defRPr sz="2300" b="1"/>
            </a:lvl2pPr>
            <a:lvl3pPr marL="1042358" indent="0">
              <a:buNone/>
              <a:defRPr sz="2100" b="1"/>
            </a:lvl3pPr>
            <a:lvl4pPr marL="1563535" indent="0">
              <a:buNone/>
              <a:defRPr sz="1800" b="1"/>
            </a:lvl4pPr>
            <a:lvl5pPr marL="2084715" indent="0">
              <a:buNone/>
              <a:defRPr sz="1800" b="1"/>
            </a:lvl5pPr>
            <a:lvl6pPr marL="2605893" indent="0">
              <a:buNone/>
              <a:defRPr sz="1800" b="1"/>
            </a:lvl6pPr>
            <a:lvl7pPr marL="3127073" indent="0">
              <a:buNone/>
              <a:defRPr sz="1800" b="1"/>
            </a:lvl7pPr>
            <a:lvl8pPr marL="3648251" indent="0">
              <a:buNone/>
              <a:defRPr sz="1800" b="1"/>
            </a:lvl8pPr>
            <a:lvl9pPr marL="4169431" indent="0">
              <a:buNone/>
              <a:defRPr sz="1800" b="1"/>
            </a:lvl9pPr>
          </a:lstStyle>
          <a:p>
            <a:pPr lvl="0"/>
            <a:r>
              <a:rPr lang="en-US"/>
              <a:t>Click to edit Master text styles</a:t>
            </a:r>
          </a:p>
        </p:txBody>
      </p:sp>
      <p:sp>
        <p:nvSpPr>
          <p:cNvPr id="4" name="Content Placeholder 3"/>
          <p:cNvSpPr>
            <a:spLocks noGrp="1"/>
          </p:cNvSpPr>
          <p:nvPr>
            <p:ph sz="half" idx="2"/>
          </p:nvPr>
        </p:nvSpPr>
        <p:spPr>
          <a:xfrm>
            <a:off x="534591" y="2397397"/>
            <a:ext cx="4724074" cy="435556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31300" y="1692178"/>
            <a:ext cx="4725930" cy="705220"/>
          </a:xfrm>
        </p:spPr>
        <p:txBody>
          <a:bodyPr anchor="b"/>
          <a:lstStyle>
            <a:lvl1pPr marL="0" indent="0">
              <a:buNone/>
              <a:defRPr sz="2700" b="1"/>
            </a:lvl1pPr>
            <a:lvl2pPr marL="521180" indent="0">
              <a:buNone/>
              <a:defRPr sz="2300" b="1"/>
            </a:lvl2pPr>
            <a:lvl3pPr marL="1042358" indent="0">
              <a:buNone/>
              <a:defRPr sz="2100" b="1"/>
            </a:lvl3pPr>
            <a:lvl4pPr marL="1563535" indent="0">
              <a:buNone/>
              <a:defRPr sz="1800" b="1"/>
            </a:lvl4pPr>
            <a:lvl5pPr marL="2084715" indent="0">
              <a:buNone/>
              <a:defRPr sz="1800" b="1"/>
            </a:lvl5pPr>
            <a:lvl6pPr marL="2605893" indent="0">
              <a:buNone/>
              <a:defRPr sz="1800" b="1"/>
            </a:lvl6pPr>
            <a:lvl7pPr marL="3127073" indent="0">
              <a:buNone/>
              <a:defRPr sz="1800" b="1"/>
            </a:lvl7pPr>
            <a:lvl8pPr marL="3648251" indent="0">
              <a:buNone/>
              <a:defRPr sz="1800" b="1"/>
            </a:lvl8pPr>
            <a:lvl9pPr marL="4169431"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431300" y="2397397"/>
            <a:ext cx="4725930" cy="435556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7386490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837895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CZ,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67" y="0"/>
            <a:ext cx="10690687" cy="7344834"/>
          </a:xfrm>
          <a:prstGeom prst="rect">
            <a:avLst/>
          </a:prstGeom>
        </p:spPr>
      </p:pic>
      <p:sp>
        <p:nvSpPr>
          <p:cNvPr id="2" name="Nadpis 1"/>
          <p:cNvSpPr>
            <a:spLocks noGrp="1"/>
          </p:cNvSpPr>
          <p:nvPr>
            <p:ph type="ctrTitle" hasCustomPrompt="1"/>
          </p:nvPr>
        </p:nvSpPr>
        <p:spPr>
          <a:xfrm>
            <a:off x="539190"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09"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ovéPole 7"/>
          <p:cNvSpPr txBox="1"/>
          <p:nvPr userDrawn="1"/>
        </p:nvSpPr>
        <p:spPr>
          <a:xfrm>
            <a:off x="3483115" y="6786565"/>
            <a:ext cx="6352630" cy="492408"/>
          </a:xfrm>
          <a:prstGeom prst="rect">
            <a:avLst/>
          </a:prstGeom>
          <a:noFill/>
        </p:spPr>
        <p:txBody>
          <a:bodyPr wrap="none" lIns="91405" tIns="45703" rIns="91405" bIns="45703" rtlCol="0">
            <a:spAutoFit/>
          </a:bodyPr>
          <a:lstStyle/>
          <a:p>
            <a:pPr algn="ctr"/>
            <a:r>
              <a:rPr lang="cs-CZ" sz="800" b="0" i="0" u="none" strike="noStrike" kern="1200" baseline="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a:solidFill>
                  <a:srgbClr val="EB6B18"/>
                </a:solidFill>
                <a:latin typeface="Myriad Pro" panose="020B0503030403020204" pitchFamily="34" charset="0"/>
                <a:ea typeface="+mn-ea"/>
                <a:cs typeface="+mn-cs"/>
                <a:sym typeface="Wingdings" panose="05000000000000000000" pitchFamily="2" charset="2"/>
              </a:rPr>
              <a:t> </a:t>
            </a:r>
            <a:r>
              <a:rPr lang="en-US" sz="1300" b="0" i="0" u="none" strike="noStrike" kern="1200" baseline="0">
                <a:solidFill>
                  <a:srgbClr val="EB6B18"/>
                </a:solidFill>
                <a:latin typeface="Myriad Pro" panose="020B0503030403020204" pitchFamily="34" charset="0"/>
                <a:ea typeface="+mn-ea"/>
                <a:cs typeface="+mn-cs"/>
              </a:rPr>
              <a:t>Skupina po</a:t>
            </a:r>
            <a:r>
              <a:rPr lang="sk-SK" sz="1300" b="0" i="0" u="none" strike="noStrike" kern="1200" baseline="0">
                <a:solidFill>
                  <a:srgbClr val="EB6B18"/>
                </a:solidFill>
                <a:latin typeface="Myriad Pro" panose="020B0503030403020204" pitchFamily="34" charset="0"/>
                <a:ea typeface="+mn-ea"/>
                <a:cs typeface="+mn-cs"/>
              </a:rPr>
              <a:t>čítačové grafiky </a:t>
            </a:r>
            <a:r>
              <a:rPr lang="cs-CZ" sz="800" b="0" i="0" u="none" strike="noStrike" kern="1200" baseline="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a:solidFill>
                  <a:srgbClr val="EB6B18"/>
                </a:solidFill>
                <a:latin typeface="Myriad Pro" panose="020B0503030403020204" pitchFamily="34" charset="0"/>
                <a:ea typeface="+mn-ea"/>
                <a:cs typeface="+mn-cs"/>
                <a:sym typeface="Wingdings" panose="05000000000000000000" pitchFamily="2" charset="2"/>
              </a:rPr>
              <a:t> </a:t>
            </a:r>
            <a:r>
              <a:rPr lang="cs-CZ" sz="1300" b="0" i="0" u="none" strike="noStrike" kern="1200" baseline="0">
                <a:solidFill>
                  <a:srgbClr val="EB6B18"/>
                </a:solidFill>
                <a:latin typeface="Myriad Pro" panose="020B0503030403020204" pitchFamily="34" charset="0"/>
                <a:ea typeface="+mn-ea"/>
                <a:cs typeface="+mn-cs"/>
              </a:rPr>
              <a:t>Matematicko-fyzikální fakulta </a:t>
            </a:r>
            <a:r>
              <a:rPr lang="cs-CZ" sz="700" b="0" i="0" u="none" strike="noStrike" kern="1200" baseline="0">
                <a:solidFill>
                  <a:schemeClr val="accent1"/>
                </a:solidFill>
                <a:latin typeface="Myriad Pro" panose="020B0503030403020204" pitchFamily="34" charset="0"/>
                <a:ea typeface="+mn-ea"/>
                <a:cs typeface="+mn-cs"/>
                <a:sym typeface="Wingdings" panose="05000000000000000000" pitchFamily="2" charset="2"/>
              </a:rPr>
              <a:t></a:t>
            </a:r>
            <a:r>
              <a:rPr lang="cs-CZ" sz="1300" b="0" i="0" u="none" strike="noStrike" kern="1200" baseline="0">
                <a:solidFill>
                  <a:srgbClr val="EB6B18"/>
                </a:solidFill>
                <a:latin typeface="Myriad Pro" panose="020B0503030403020204" pitchFamily="34" charset="0"/>
                <a:ea typeface="+mn-ea"/>
                <a:cs typeface="+mn-cs"/>
              </a:rPr>
              <a:t> Univerzita Karlova v Praze </a:t>
            </a:r>
            <a:r>
              <a:rPr lang="cs-CZ" sz="800" b="0" i="0" u="none" strike="noStrike" kern="1200" baseline="0">
                <a:solidFill>
                  <a:schemeClr val="accent1"/>
                </a:solidFill>
                <a:latin typeface="Myriad Pro" panose="020B0503030403020204" pitchFamily="34" charset="0"/>
                <a:ea typeface="+mn-ea"/>
                <a:cs typeface="+mn-cs"/>
                <a:sym typeface="Wingdings" panose="05000000000000000000" pitchFamily="2" charset="2"/>
              </a:rPr>
              <a:t></a:t>
            </a:r>
            <a:endParaRPr lang="cs-CZ" sz="800" b="0" i="0" u="none" strike="noStrike" kern="1200" baseline="0">
              <a:solidFill>
                <a:srgbClr val="EB6B18"/>
              </a:solidFill>
              <a:latin typeface="Myriad Pro" panose="020B0503030403020204" pitchFamily="34" charset="0"/>
              <a:ea typeface="+mn-ea"/>
              <a:cs typeface="+mn-cs"/>
              <a:sym typeface="Wingdings" panose="05000000000000000000" pitchFamily="2" charset="2"/>
            </a:endParaRPr>
          </a:p>
          <a:p>
            <a:pPr algn="ctr"/>
            <a:r>
              <a:rPr lang="cs-CZ" sz="800" b="0" i="0" u="none" strike="noStrike" kern="1200" baseline="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a:solidFill>
                  <a:srgbClr val="EB6B18"/>
                </a:solidFill>
                <a:latin typeface="Myriad Pro" panose="020B0503030403020204" pitchFamily="34" charset="0"/>
                <a:ea typeface="+mn-ea"/>
                <a:cs typeface="+mn-cs"/>
                <a:sym typeface="Wingdings" panose="05000000000000000000" pitchFamily="2" charset="2"/>
              </a:rPr>
              <a:t> </a:t>
            </a:r>
            <a:r>
              <a:rPr lang="cs-CZ" sz="1300" b="0" i="0" u="none" strike="noStrike" kern="1200" baseline="0">
                <a:solidFill>
                  <a:srgbClr val="EB6B18"/>
                </a:solidFill>
                <a:latin typeface="Myriad Pro" panose="020B0503030403020204" pitchFamily="34" charset="0"/>
                <a:ea typeface="+mn-ea"/>
                <a:cs typeface="+mn-cs"/>
              </a:rPr>
              <a:t>Malostranské nám. 25 </a:t>
            </a:r>
            <a:r>
              <a:rPr lang="cs-CZ" sz="800" b="0" i="0" u="none" strike="noStrike" kern="1200" baseline="0">
                <a:solidFill>
                  <a:schemeClr val="accent1"/>
                </a:solidFill>
                <a:latin typeface="Myriad Pro" panose="020B0503030403020204" pitchFamily="34" charset="0"/>
                <a:ea typeface="+mn-ea"/>
                <a:cs typeface="+mn-cs"/>
                <a:sym typeface="Wingdings" panose="05000000000000000000" pitchFamily="2" charset="2"/>
              </a:rPr>
              <a:t></a:t>
            </a:r>
            <a:r>
              <a:rPr lang="cs-CZ" sz="1300" b="0" i="0" u="none" strike="noStrike" kern="1200" baseline="0">
                <a:solidFill>
                  <a:srgbClr val="EB6B18"/>
                </a:solidFill>
                <a:latin typeface="Myriad Pro" panose="020B0503030403020204" pitchFamily="34" charset="0"/>
                <a:ea typeface="+mn-ea"/>
                <a:cs typeface="+mn-cs"/>
              </a:rPr>
              <a:t> 118 00 Praha 1, Česká republika </a:t>
            </a:r>
            <a:r>
              <a:rPr lang="cs-CZ" sz="800" b="0" i="0" u="none" strike="noStrike" kern="1200" baseline="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a:solidFill>
                  <a:srgbClr val="EB6B18"/>
                </a:solidFill>
                <a:latin typeface="Myriad Pro" panose="020B0503030403020204" pitchFamily="34" charset="0"/>
                <a:ea typeface="+mn-ea"/>
                <a:cs typeface="+mn-cs"/>
                <a:sym typeface="Wingdings" panose="05000000000000000000" pitchFamily="2" charset="2"/>
              </a:rPr>
              <a:t> </a:t>
            </a:r>
            <a:r>
              <a:rPr lang="cs-CZ" sz="1300" b="0" i="0" u="none" strike="noStrike" kern="1200" baseline="0">
                <a:solidFill>
                  <a:srgbClr val="EB6B18"/>
                </a:solidFill>
                <a:latin typeface="Myriad Pro" panose="020B0503030403020204" pitchFamily="34" charset="0"/>
                <a:ea typeface="+mn-ea"/>
                <a:cs typeface="+mn-cs"/>
              </a:rPr>
              <a:t>www.mff.cuni.cz </a:t>
            </a:r>
            <a:r>
              <a:rPr lang="cs-CZ" sz="800" b="0" i="0" u="none" strike="noStrike" kern="1200" baseline="0">
                <a:solidFill>
                  <a:schemeClr val="accent1"/>
                </a:solidFill>
                <a:latin typeface="Myriad Pro" panose="020B0503030403020204" pitchFamily="34" charset="0"/>
                <a:ea typeface="+mn-ea"/>
                <a:cs typeface="+mn-cs"/>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11" name="Podnadpis 2"/>
          <p:cNvSpPr>
            <a:spLocks noGrp="1"/>
          </p:cNvSpPr>
          <p:nvPr>
            <p:ph type="subTitle" idx="1" hasCustomPrompt="1"/>
          </p:nvPr>
        </p:nvSpPr>
        <p:spPr>
          <a:xfrm>
            <a:off x="540535" y="5599014"/>
            <a:ext cx="9747592" cy="873863"/>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85" indent="0" algn="ctr">
              <a:buNone/>
              <a:defRPr sz="2200"/>
            </a:lvl2pPr>
            <a:lvl3pPr marL="1007569" indent="0" algn="ctr">
              <a:buNone/>
              <a:defRPr sz="1900"/>
            </a:lvl3pPr>
            <a:lvl4pPr marL="1511354" indent="0" algn="ctr">
              <a:buNone/>
              <a:defRPr sz="1700"/>
            </a:lvl4pPr>
            <a:lvl5pPr marL="2015138" indent="0" algn="ctr">
              <a:buNone/>
              <a:defRPr sz="1700"/>
            </a:lvl5pPr>
            <a:lvl6pPr marL="2518924" indent="0" algn="ctr">
              <a:buNone/>
              <a:defRPr sz="1700"/>
            </a:lvl6pPr>
            <a:lvl7pPr marL="3022707" indent="0" algn="ctr">
              <a:buNone/>
              <a:defRPr sz="1700"/>
            </a:lvl7pPr>
            <a:lvl8pPr marL="3526493" indent="0" algn="ctr">
              <a:buNone/>
              <a:defRPr sz="1700"/>
            </a:lvl8pPr>
            <a:lvl9pPr marL="4030277"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34635610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0878539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603" y="300991"/>
            <a:ext cx="3517533" cy="1280946"/>
          </a:xfrm>
        </p:spPr>
        <p:txBody>
          <a:bodyPr anchor="b"/>
          <a:lstStyle>
            <a:lvl1pPr algn="l">
              <a:defRPr sz="2300" b="1"/>
            </a:lvl1pPr>
          </a:lstStyle>
          <a:p>
            <a:r>
              <a:rPr lang="en-US"/>
              <a:t>Click to edit Master title style</a:t>
            </a:r>
          </a:p>
        </p:txBody>
      </p:sp>
      <p:sp>
        <p:nvSpPr>
          <p:cNvPr id="3" name="Content Placeholder 2"/>
          <p:cNvSpPr>
            <a:spLocks noGrp="1"/>
          </p:cNvSpPr>
          <p:nvPr>
            <p:ph idx="1"/>
          </p:nvPr>
        </p:nvSpPr>
        <p:spPr>
          <a:xfrm>
            <a:off x="4180202" y="300997"/>
            <a:ext cx="5977020" cy="6451973"/>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603" y="1581937"/>
            <a:ext cx="3517533" cy="5171028"/>
          </a:xfrm>
        </p:spPr>
        <p:txBody>
          <a:bodyPr/>
          <a:lstStyle>
            <a:lvl1pPr marL="0" indent="0">
              <a:buNone/>
              <a:defRPr sz="1600"/>
            </a:lvl1pPr>
            <a:lvl2pPr marL="521180" indent="0">
              <a:buNone/>
              <a:defRPr sz="1400"/>
            </a:lvl2pPr>
            <a:lvl3pPr marL="1042358" indent="0">
              <a:buNone/>
              <a:defRPr sz="1100"/>
            </a:lvl3pPr>
            <a:lvl4pPr marL="1563535" indent="0">
              <a:buNone/>
              <a:defRPr sz="1000"/>
            </a:lvl4pPr>
            <a:lvl5pPr marL="2084715" indent="0">
              <a:buNone/>
              <a:defRPr sz="1000"/>
            </a:lvl5pPr>
            <a:lvl6pPr marL="2605893" indent="0">
              <a:buNone/>
              <a:defRPr sz="1000"/>
            </a:lvl6pPr>
            <a:lvl7pPr marL="3127073" indent="0">
              <a:buNone/>
              <a:defRPr sz="1000"/>
            </a:lvl7pPr>
            <a:lvl8pPr marL="3648251" indent="0">
              <a:buNone/>
              <a:defRPr sz="1000"/>
            </a:lvl8pPr>
            <a:lvl9pPr marL="4169431"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925500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670" y="5291778"/>
            <a:ext cx="6415088" cy="624725"/>
          </a:xfrm>
        </p:spPr>
        <p:txBody>
          <a:bodyPr anchor="b"/>
          <a:lstStyle>
            <a:lvl1pPr algn="l">
              <a:defRPr sz="2300" b="1"/>
            </a:lvl1pPr>
          </a:lstStyle>
          <a:p>
            <a:r>
              <a:rPr lang="en-US"/>
              <a:t>Click to edit Master title style</a:t>
            </a:r>
          </a:p>
        </p:txBody>
      </p:sp>
      <p:sp>
        <p:nvSpPr>
          <p:cNvPr id="3" name="Picture Placeholder 2"/>
          <p:cNvSpPr>
            <a:spLocks noGrp="1"/>
          </p:cNvSpPr>
          <p:nvPr>
            <p:ph type="pic" idx="1"/>
          </p:nvPr>
        </p:nvSpPr>
        <p:spPr>
          <a:xfrm>
            <a:off x="2095670" y="675471"/>
            <a:ext cx="6415088" cy="4535805"/>
          </a:xfrm>
        </p:spPr>
        <p:txBody>
          <a:bodyPr/>
          <a:lstStyle>
            <a:lvl1pPr marL="0" indent="0">
              <a:buNone/>
              <a:defRPr sz="3600"/>
            </a:lvl1pPr>
            <a:lvl2pPr marL="521180" indent="0">
              <a:buNone/>
              <a:defRPr sz="3200"/>
            </a:lvl2pPr>
            <a:lvl3pPr marL="1042358" indent="0">
              <a:buNone/>
              <a:defRPr sz="2700"/>
            </a:lvl3pPr>
            <a:lvl4pPr marL="1563535" indent="0">
              <a:buNone/>
              <a:defRPr sz="2300"/>
            </a:lvl4pPr>
            <a:lvl5pPr marL="2084715" indent="0">
              <a:buNone/>
              <a:defRPr sz="2300"/>
            </a:lvl5pPr>
            <a:lvl6pPr marL="2605893" indent="0">
              <a:buNone/>
              <a:defRPr sz="2300"/>
            </a:lvl6pPr>
            <a:lvl7pPr marL="3127073" indent="0">
              <a:buNone/>
              <a:defRPr sz="2300"/>
            </a:lvl7pPr>
            <a:lvl8pPr marL="3648251" indent="0">
              <a:buNone/>
              <a:defRPr sz="2300"/>
            </a:lvl8pPr>
            <a:lvl9pPr marL="4169431" indent="0">
              <a:buNone/>
              <a:defRPr sz="2300"/>
            </a:lvl9pPr>
          </a:lstStyle>
          <a:p>
            <a:pPr lvl="0"/>
            <a:endParaRPr lang="en-US" noProof="0"/>
          </a:p>
        </p:txBody>
      </p:sp>
      <p:sp>
        <p:nvSpPr>
          <p:cNvPr id="4" name="Text Placeholder 3"/>
          <p:cNvSpPr>
            <a:spLocks noGrp="1"/>
          </p:cNvSpPr>
          <p:nvPr>
            <p:ph type="body" sz="half" idx="2"/>
          </p:nvPr>
        </p:nvSpPr>
        <p:spPr>
          <a:xfrm>
            <a:off x="2095670" y="5916500"/>
            <a:ext cx="6415088" cy="887212"/>
          </a:xfrm>
        </p:spPr>
        <p:txBody>
          <a:bodyPr/>
          <a:lstStyle>
            <a:lvl1pPr marL="0" indent="0">
              <a:buNone/>
              <a:defRPr sz="1600"/>
            </a:lvl1pPr>
            <a:lvl2pPr marL="521180" indent="0">
              <a:buNone/>
              <a:defRPr sz="1400"/>
            </a:lvl2pPr>
            <a:lvl3pPr marL="1042358" indent="0">
              <a:buNone/>
              <a:defRPr sz="1100"/>
            </a:lvl3pPr>
            <a:lvl4pPr marL="1563535" indent="0">
              <a:buNone/>
              <a:defRPr sz="1000"/>
            </a:lvl4pPr>
            <a:lvl5pPr marL="2084715" indent="0">
              <a:buNone/>
              <a:defRPr sz="1000"/>
            </a:lvl5pPr>
            <a:lvl6pPr marL="2605893" indent="0">
              <a:buNone/>
              <a:defRPr sz="1000"/>
            </a:lvl6pPr>
            <a:lvl7pPr marL="3127073" indent="0">
              <a:buNone/>
              <a:defRPr sz="1000"/>
            </a:lvl7pPr>
            <a:lvl8pPr marL="3648251" indent="0">
              <a:buNone/>
              <a:defRPr sz="1000"/>
            </a:lvl8pPr>
            <a:lvl9pPr marL="4169431"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1603514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1766340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51564" y="306237"/>
            <a:ext cx="2405658" cy="645197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593" y="306237"/>
            <a:ext cx="7038777" cy="645197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0959580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2"/>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2" y="1763929"/>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35005" y="1763930"/>
            <a:ext cx="4722217" cy="2413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435005" y="4345071"/>
            <a:ext cx="4722217" cy="2413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solidFill>
                <a:prstClr val="black"/>
              </a:solidFill>
            </a:endParaRPr>
          </a:p>
        </p:txBody>
      </p:sp>
      <p:sp>
        <p:nvSpPr>
          <p:cNvPr id="7" name="Rectangle 5"/>
          <p:cNvSpPr>
            <a:spLocks noGrp="1" noChangeArrowheads="1"/>
          </p:cNvSpPr>
          <p:nvPr>
            <p:ph type="ftr" sz="quarter" idx="11"/>
          </p:nvPr>
        </p:nvSpPr>
        <p:spPr>
          <a:xfrm>
            <a:off x="192034" y="6887704"/>
            <a:ext cx="3385741" cy="503978"/>
          </a:xfrm>
          <a:ln/>
        </p:spPr>
        <p:txBody>
          <a:bodyPr/>
          <a:lstStyle>
            <a:lvl1pPr>
              <a:defRPr/>
            </a:lvl1pPr>
          </a:lstStyle>
          <a:p>
            <a:pPr>
              <a:defRPr/>
            </a:pPr>
            <a:r>
              <a:rPr lang="en-US" altLang="en-US">
                <a:solidFill>
                  <a:prstClr val="black"/>
                </a:solidFill>
              </a:rPr>
              <a:t>From nuclear reactors to pretty pictures and attractive 3D prints  /  JAROSLAV KŘIVÁNEK</a:t>
            </a:r>
            <a:endParaRPr lang="en-US" altLang="en-US" dirty="0">
              <a:solidFill>
                <a:prstClr val="black"/>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5035568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2"/>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2" y="1763929"/>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435005" y="1763929"/>
            <a:ext cx="4722217" cy="4994285"/>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4549252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2"/>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2" y="1763929"/>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5435005" y="1763929"/>
            <a:ext cx="4722217" cy="4994285"/>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8369097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4591" y="306237"/>
            <a:ext cx="9622632" cy="645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40858766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2"/>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2" y="1763929"/>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35005" y="1763929"/>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611726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Section Title (violet)">
    <p:spTree>
      <p:nvGrpSpPr>
        <p:cNvPr id="1" name=""/>
        <p:cNvGrpSpPr/>
        <p:nvPr/>
      </p:nvGrpSpPr>
      <p:grpSpPr>
        <a:xfrm>
          <a:off x="0" y="0"/>
          <a:ext cx="0" cy="0"/>
          <a:chOff x="0" y="0"/>
          <a:chExt cx="0" cy="0"/>
        </a:xfrm>
      </p:grpSpPr>
      <p:pic>
        <p:nvPicPr>
          <p:cNvPr id="10" name="Obrázek 4"/>
          <p:cNvPicPr>
            <a:picLocks noChangeAspect="1"/>
          </p:cNvPicPr>
          <p:nvPr userDrawn="1"/>
        </p:nvPicPr>
        <p:blipFill rotWithShape="1">
          <a:blip r:embed="rId2" cstate="print">
            <a:extLst>
              <a:ext uri="{28A0092B-C50C-407E-A947-70E740481C1C}">
                <a14:useLocalDpi xmlns:a14="http://schemas.microsoft.com/office/drawing/2010/main"/>
              </a:ext>
            </a:extLst>
          </a:blip>
          <a:srcRect t="35172" b="27803"/>
          <a:stretch/>
        </p:blipFill>
        <p:spPr>
          <a:xfrm>
            <a:off x="1316" y="4"/>
            <a:ext cx="10690687" cy="2719387"/>
          </a:xfrm>
          <a:prstGeom prst="rect">
            <a:avLst/>
          </a:prstGeom>
        </p:spPr>
      </p:pic>
      <p:sp>
        <p:nvSpPr>
          <p:cNvPr id="8" name="Obdélník 7"/>
          <p:cNvSpPr/>
          <p:nvPr userDrawn="1"/>
        </p:nvSpPr>
        <p:spPr>
          <a:xfrm>
            <a:off x="0" y="899432"/>
            <a:ext cx="10692000" cy="6274577"/>
          </a:xfrm>
          <a:prstGeom prst="rect">
            <a:avLst/>
          </a:prstGeom>
          <a:gradFill>
            <a:gsLst>
              <a:gs pos="0">
                <a:schemeClr val="accent1">
                  <a:alpha val="1000"/>
                </a:schemeClr>
              </a:gs>
              <a:gs pos="2600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a:endParaRPr lang="cs-CZ"/>
          </a:p>
        </p:txBody>
      </p:sp>
      <p:sp>
        <p:nvSpPr>
          <p:cNvPr id="2" name="Nadpis 1"/>
          <p:cNvSpPr>
            <a:spLocks noGrp="1"/>
          </p:cNvSpPr>
          <p:nvPr>
            <p:ph type="ctrTitle" hasCustomPrompt="1"/>
          </p:nvPr>
        </p:nvSpPr>
        <p:spPr>
          <a:xfrm>
            <a:off x="913211" y="3238533"/>
            <a:ext cx="8668939" cy="1714270"/>
          </a:xfrm>
        </p:spPr>
        <p:txBody>
          <a:bodyPr anchor="ctr">
            <a:normAutofit/>
          </a:bodyPr>
          <a:lstStyle>
            <a:lvl1pPr algn="l">
              <a:defRPr sz="30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37" y="5079934"/>
            <a:ext cx="8663738" cy="873863"/>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85" indent="0" algn="ctr">
              <a:buNone/>
              <a:defRPr sz="2200"/>
            </a:lvl2pPr>
            <a:lvl3pPr marL="1007569" indent="0" algn="ctr">
              <a:buNone/>
              <a:defRPr sz="1900"/>
            </a:lvl3pPr>
            <a:lvl4pPr marL="1511354" indent="0" algn="ctr">
              <a:buNone/>
              <a:defRPr sz="1700"/>
            </a:lvl4pPr>
            <a:lvl5pPr marL="2015138" indent="0" algn="ctr">
              <a:buNone/>
              <a:defRPr sz="1700"/>
            </a:lvl5pPr>
            <a:lvl6pPr marL="2518924" indent="0" algn="ctr">
              <a:buNone/>
              <a:defRPr sz="1700"/>
            </a:lvl6pPr>
            <a:lvl7pPr marL="3022707" indent="0" algn="ctr">
              <a:buNone/>
              <a:defRPr sz="1700"/>
            </a:lvl7pPr>
            <a:lvl8pPr marL="3526493" indent="0" algn="ctr">
              <a:buNone/>
              <a:defRPr sz="1700"/>
            </a:lvl8pPr>
            <a:lvl9pPr marL="4030277"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4"/>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pPr/>
              <a:t>‹#›</a:t>
            </a:fld>
            <a:endParaRPr lang="cs-CZ" dirty="0"/>
          </a:p>
        </p:txBody>
      </p:sp>
      <p:sp>
        <p:nvSpPr>
          <p:cNvPr id="9" name="Zástupný symbol pro zápatí 4"/>
          <p:cNvSpPr>
            <a:spLocks noGrp="1"/>
          </p:cNvSpPr>
          <p:nvPr>
            <p:ph type="ftr" sz="quarter" idx="3"/>
          </p:nvPr>
        </p:nvSpPr>
        <p:spPr>
          <a:xfrm>
            <a:off x="563055" y="7197334"/>
            <a:ext cx="9049406" cy="362034"/>
          </a:xfrm>
          <a:prstGeom prst="rect">
            <a:avLst/>
          </a:prstGeom>
        </p:spPr>
        <p:txBody>
          <a:bodyPr vert="horz" lIns="0" tIns="0" rIns="0" bIns="0" rtlCol="0" anchor="ctr"/>
          <a:lstStyle>
            <a:lvl1pPr algn="l">
              <a:defRPr sz="700" b="0" i="0" cap="all" baseline="0">
                <a:solidFill>
                  <a:schemeClr val="accent1"/>
                </a:solidFill>
                <a:latin typeface="Arial" panose="020B0604020202020204" pitchFamily="34" charset="0"/>
                <a:cs typeface="Arial" panose="020B0604020202020204" pitchFamily="34" charset="0"/>
              </a:defRPr>
            </a:lvl1pPr>
          </a:lstStyle>
          <a:p>
            <a:r>
              <a:rPr lang="en-US"/>
              <a:t>From nuclear reactors to pretty pictures and attractive 3D prints  /  JAROSLAV KŘIVÁNEK</a:t>
            </a:r>
            <a:endParaRPr lang="cs-CZ" dirty="0"/>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10843288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2"/>
            <a:ext cx="9622632" cy="1256446"/>
          </a:xfrm>
        </p:spPr>
        <p:txBody>
          <a:bodyPr/>
          <a:lstStyle/>
          <a:p>
            <a:r>
              <a:rPr lang="en-US"/>
              <a:t>Click to edit Master title style</a:t>
            </a:r>
          </a:p>
        </p:txBody>
      </p:sp>
      <p:sp>
        <p:nvSpPr>
          <p:cNvPr id="3" name="Content Placeholder 2"/>
          <p:cNvSpPr>
            <a:spLocks noGrp="1"/>
          </p:cNvSpPr>
          <p:nvPr>
            <p:ph sz="half" idx="1"/>
          </p:nvPr>
        </p:nvSpPr>
        <p:spPr>
          <a:xfrm>
            <a:off x="534591" y="1763930"/>
            <a:ext cx="9622632" cy="2413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591" y="4345071"/>
            <a:ext cx="9622632" cy="2413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6583040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Main title only">
    <p:spTree>
      <p:nvGrpSpPr>
        <p:cNvPr id="1" name=""/>
        <p:cNvGrpSpPr/>
        <p:nvPr/>
      </p:nvGrpSpPr>
      <p:grpSpPr>
        <a:xfrm>
          <a:off x="0" y="0"/>
          <a:ext cx="0" cy="0"/>
          <a:chOff x="0" y="0"/>
          <a:chExt cx="0" cy="0"/>
        </a:xfrm>
      </p:grpSpPr>
      <p:sp>
        <p:nvSpPr>
          <p:cNvPr id="6" name="Content Placeholder 2"/>
          <p:cNvSpPr>
            <a:spLocks noGrp="1"/>
          </p:cNvSpPr>
          <p:nvPr>
            <p:ph idx="1"/>
          </p:nvPr>
        </p:nvSpPr>
        <p:spPr>
          <a:xfrm>
            <a:off x="0" y="1159150"/>
            <a:ext cx="10682903" cy="6400525"/>
          </a:xfrm>
          <a:prstGeom prst="rect">
            <a:avLst/>
          </a:prstGeom>
        </p:spPr>
        <p:txBody>
          <a:bodyPr lIns="164150" tIns="164150">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861794">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161794" indent="-260588">
              <a:buClr>
                <a:srgbClr val="FFC000"/>
              </a:buClr>
              <a:defRPr>
                <a:ln w="31750">
                  <a:noFill/>
                </a:ln>
                <a:effectLst>
                  <a:outerShdw blurRad="50800" dist="38100" dir="2700000" algn="tl" rotWithShape="0">
                    <a:prstClr val="black"/>
                  </a:outerShdw>
                </a:effectLst>
                <a:latin typeface="Calibri" pitchFamily="34" charset="0"/>
              </a:defRPr>
            </a:lvl3pPr>
            <a:lvl4pPr marL="1409716" indent="-238873">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659448" indent="-238873">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hasCustomPrompt="1"/>
          </p:nvPr>
        </p:nvSpPr>
        <p:spPr/>
        <p:txBody>
          <a:bodyPr/>
          <a:lstStyle>
            <a:lvl1pPr>
              <a:defRPr/>
            </a:lvl1pPr>
          </a:lstStyle>
          <a:p>
            <a:r>
              <a:rPr lang="en-US" dirty="0"/>
              <a:t>Click to edit title</a:t>
            </a:r>
            <a:endParaRPr lang="bg-BG" dirty="0"/>
          </a:p>
        </p:txBody>
      </p:sp>
    </p:spTree>
    <p:extLst>
      <p:ext uri="{BB962C8B-B14F-4D97-AF65-F5344CB8AC3E}">
        <p14:creationId xmlns:p14="http://schemas.microsoft.com/office/powerpoint/2010/main" val="36033555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5861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6" name="PlaceHolder 2"/>
          <p:cNvSpPr>
            <a:spLocks noGrp="1"/>
          </p:cNvSpPr>
          <p:nvPr>
            <p:ph type="subTitle"/>
          </p:nvPr>
        </p:nvSpPr>
        <p:spPr>
          <a:xfrm>
            <a:off x="534593" y="1768686"/>
            <a:ext cx="9622211" cy="4384215"/>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27868376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8" name="PlaceHolder 2"/>
          <p:cNvSpPr>
            <a:spLocks noGrp="1"/>
          </p:cNvSpPr>
          <p:nvPr>
            <p:ph type="body"/>
          </p:nvPr>
        </p:nvSpPr>
        <p:spPr>
          <a:xfrm>
            <a:off x="534593" y="1768686"/>
            <a:ext cx="9622211" cy="4384215"/>
          </a:xfrm>
          <a:prstGeom prst="rect">
            <a:avLst/>
          </a:prstGeom>
        </p:spPr>
        <p:txBody>
          <a:bodyPr lIns="0" tIns="0" rIns="0" bIns="0"/>
          <a:lstStyle/>
          <a:p>
            <a:endParaRPr/>
          </a:p>
        </p:txBody>
      </p:sp>
    </p:spTree>
    <p:extLst>
      <p:ext uri="{BB962C8B-B14F-4D97-AF65-F5344CB8AC3E}">
        <p14:creationId xmlns:p14="http://schemas.microsoft.com/office/powerpoint/2010/main" val="1672202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10" name="PlaceHolder 2"/>
          <p:cNvSpPr>
            <a:spLocks noGrp="1"/>
          </p:cNvSpPr>
          <p:nvPr>
            <p:ph type="body"/>
          </p:nvPr>
        </p:nvSpPr>
        <p:spPr>
          <a:xfrm>
            <a:off x="534591" y="1768686"/>
            <a:ext cx="4695558" cy="4384215"/>
          </a:xfrm>
          <a:prstGeom prst="rect">
            <a:avLst/>
          </a:prstGeom>
        </p:spPr>
        <p:txBody>
          <a:bodyPr lIns="0" tIns="0" rIns="0" bIns="0"/>
          <a:lstStyle/>
          <a:p>
            <a:endParaRPr/>
          </a:p>
        </p:txBody>
      </p:sp>
      <p:sp>
        <p:nvSpPr>
          <p:cNvPr id="11" name="PlaceHolder 3"/>
          <p:cNvSpPr>
            <a:spLocks noGrp="1"/>
          </p:cNvSpPr>
          <p:nvPr>
            <p:ph type="body"/>
          </p:nvPr>
        </p:nvSpPr>
        <p:spPr>
          <a:xfrm>
            <a:off x="5465453" y="1768686"/>
            <a:ext cx="4695558" cy="4384215"/>
          </a:xfrm>
          <a:prstGeom prst="rect">
            <a:avLst/>
          </a:prstGeom>
        </p:spPr>
        <p:txBody>
          <a:bodyPr lIns="0" tIns="0" rIns="0" bIns="0"/>
          <a:lstStyle/>
          <a:p>
            <a:endParaRPr/>
          </a:p>
        </p:txBody>
      </p:sp>
    </p:spTree>
    <p:extLst>
      <p:ext uri="{BB962C8B-B14F-4D97-AF65-F5344CB8AC3E}">
        <p14:creationId xmlns:p14="http://schemas.microsoft.com/office/powerpoint/2010/main" val="3429211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25123560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34593" y="301196"/>
            <a:ext cx="9622211" cy="5850911"/>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32803703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15" name="PlaceHolder 2"/>
          <p:cNvSpPr>
            <a:spLocks noGrp="1"/>
          </p:cNvSpPr>
          <p:nvPr>
            <p:ph type="body"/>
          </p:nvPr>
        </p:nvSpPr>
        <p:spPr>
          <a:xfrm>
            <a:off x="534591" y="1768686"/>
            <a:ext cx="4695558" cy="2090915"/>
          </a:xfrm>
          <a:prstGeom prst="rect">
            <a:avLst/>
          </a:prstGeom>
        </p:spPr>
        <p:txBody>
          <a:bodyPr lIns="0" tIns="0" rIns="0" bIns="0"/>
          <a:lstStyle/>
          <a:p>
            <a:endParaRPr/>
          </a:p>
        </p:txBody>
      </p:sp>
      <p:sp>
        <p:nvSpPr>
          <p:cNvPr id="16" name="PlaceHolder 3"/>
          <p:cNvSpPr>
            <a:spLocks noGrp="1"/>
          </p:cNvSpPr>
          <p:nvPr>
            <p:ph type="body"/>
          </p:nvPr>
        </p:nvSpPr>
        <p:spPr>
          <a:xfrm>
            <a:off x="534591" y="4058811"/>
            <a:ext cx="4695558" cy="2090915"/>
          </a:xfrm>
          <a:prstGeom prst="rect">
            <a:avLst/>
          </a:prstGeom>
        </p:spPr>
        <p:txBody>
          <a:bodyPr lIns="0" tIns="0" rIns="0" bIns="0"/>
          <a:lstStyle/>
          <a:p>
            <a:endParaRPr/>
          </a:p>
        </p:txBody>
      </p:sp>
      <p:sp>
        <p:nvSpPr>
          <p:cNvPr id="17" name="PlaceHolder 4"/>
          <p:cNvSpPr>
            <a:spLocks noGrp="1"/>
          </p:cNvSpPr>
          <p:nvPr>
            <p:ph type="body"/>
          </p:nvPr>
        </p:nvSpPr>
        <p:spPr>
          <a:xfrm>
            <a:off x="5465453" y="1768686"/>
            <a:ext cx="4695558" cy="4384215"/>
          </a:xfrm>
          <a:prstGeom prst="rect">
            <a:avLst/>
          </a:prstGeom>
        </p:spPr>
        <p:txBody>
          <a:bodyPr lIns="0" tIns="0" rIns="0" bIns="0"/>
          <a:lstStyle/>
          <a:p>
            <a:endParaRPr/>
          </a:p>
        </p:txBody>
      </p:sp>
    </p:spTree>
    <p:extLst>
      <p:ext uri="{BB962C8B-B14F-4D97-AF65-F5344CB8AC3E}">
        <p14:creationId xmlns:p14="http://schemas.microsoft.com/office/powerpoint/2010/main" val="29318431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19" name="PlaceHolder 2"/>
          <p:cNvSpPr>
            <a:spLocks noGrp="1"/>
          </p:cNvSpPr>
          <p:nvPr>
            <p:ph type="body"/>
          </p:nvPr>
        </p:nvSpPr>
        <p:spPr>
          <a:xfrm>
            <a:off x="534591" y="1768686"/>
            <a:ext cx="4695558" cy="4384215"/>
          </a:xfrm>
          <a:prstGeom prst="rect">
            <a:avLst/>
          </a:prstGeom>
        </p:spPr>
        <p:txBody>
          <a:bodyPr lIns="0" tIns="0" rIns="0" bIns="0"/>
          <a:lstStyle/>
          <a:p>
            <a:endParaRPr/>
          </a:p>
        </p:txBody>
      </p:sp>
      <p:sp>
        <p:nvSpPr>
          <p:cNvPr id="20" name="PlaceHolder 3"/>
          <p:cNvSpPr>
            <a:spLocks noGrp="1"/>
          </p:cNvSpPr>
          <p:nvPr>
            <p:ph type="body"/>
          </p:nvPr>
        </p:nvSpPr>
        <p:spPr>
          <a:xfrm>
            <a:off x="5465453" y="1768686"/>
            <a:ext cx="4695558" cy="2090915"/>
          </a:xfrm>
          <a:prstGeom prst="rect">
            <a:avLst/>
          </a:prstGeom>
        </p:spPr>
        <p:txBody>
          <a:bodyPr lIns="0" tIns="0" rIns="0" bIns="0"/>
          <a:lstStyle/>
          <a:p>
            <a:endParaRPr/>
          </a:p>
        </p:txBody>
      </p:sp>
      <p:sp>
        <p:nvSpPr>
          <p:cNvPr id="21" name="PlaceHolder 4"/>
          <p:cNvSpPr>
            <a:spLocks noGrp="1"/>
          </p:cNvSpPr>
          <p:nvPr>
            <p:ph type="body"/>
          </p:nvPr>
        </p:nvSpPr>
        <p:spPr>
          <a:xfrm>
            <a:off x="5465453" y="4058811"/>
            <a:ext cx="4695558" cy="2090915"/>
          </a:xfrm>
          <a:prstGeom prst="rect">
            <a:avLst/>
          </a:prstGeom>
        </p:spPr>
        <p:txBody>
          <a:bodyPr lIns="0" tIns="0" rIns="0" bIns="0"/>
          <a:lstStyle/>
          <a:p>
            <a:endParaRPr/>
          </a:p>
        </p:txBody>
      </p:sp>
    </p:spTree>
    <p:extLst>
      <p:ext uri="{BB962C8B-B14F-4D97-AF65-F5344CB8AC3E}">
        <p14:creationId xmlns:p14="http://schemas.microsoft.com/office/powerpoint/2010/main" val="4151964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1_Section Title (violet)">
    <p:spTree>
      <p:nvGrpSpPr>
        <p:cNvPr id="1" name=""/>
        <p:cNvGrpSpPr/>
        <p:nvPr/>
      </p:nvGrpSpPr>
      <p:grpSpPr>
        <a:xfrm>
          <a:off x="0" y="0"/>
          <a:ext cx="0" cy="0"/>
          <a:chOff x="0" y="0"/>
          <a:chExt cx="0" cy="0"/>
        </a:xfrm>
      </p:grpSpPr>
      <p:pic>
        <p:nvPicPr>
          <p:cNvPr id="13" name="Obrázek 3"/>
          <p:cNvPicPr>
            <a:picLocks noChangeAspect="1"/>
          </p:cNvPicPr>
          <p:nvPr userDrawn="1"/>
        </p:nvPicPr>
        <p:blipFill rotWithShape="1">
          <a:blip r:embed="rId2" cstate="print">
            <a:extLst>
              <a:ext uri="{28A0092B-C50C-407E-A947-70E740481C1C}">
                <a14:useLocalDpi xmlns:a14="http://schemas.microsoft.com/office/drawing/2010/main"/>
              </a:ext>
            </a:extLst>
          </a:blip>
          <a:srcRect t="29761" b="18387"/>
          <a:stretch/>
        </p:blipFill>
        <p:spPr>
          <a:xfrm>
            <a:off x="1317" y="3"/>
            <a:ext cx="10690687" cy="3808461"/>
          </a:xfrm>
          <a:prstGeom prst="rect">
            <a:avLst/>
          </a:prstGeom>
        </p:spPr>
      </p:pic>
      <p:sp>
        <p:nvSpPr>
          <p:cNvPr id="11" name="Obdélník 7"/>
          <p:cNvSpPr/>
          <p:nvPr userDrawn="1"/>
        </p:nvSpPr>
        <p:spPr>
          <a:xfrm>
            <a:off x="0" y="899433"/>
            <a:ext cx="10692000" cy="6293626"/>
          </a:xfrm>
          <a:prstGeom prst="rect">
            <a:avLst/>
          </a:prstGeom>
          <a:gradFill>
            <a:gsLst>
              <a:gs pos="0">
                <a:schemeClr val="accent2">
                  <a:alpha val="0"/>
                </a:schemeClr>
              </a:gs>
              <a:gs pos="26000">
                <a:schemeClr val="accent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a:endParaRPr lang="cs-CZ">
              <a:solidFill>
                <a:srgbClr val="EB6B18"/>
              </a:solidFill>
            </a:endParaRPr>
          </a:p>
        </p:txBody>
      </p:sp>
      <p:sp>
        <p:nvSpPr>
          <p:cNvPr id="2" name="Nadpis 1"/>
          <p:cNvSpPr>
            <a:spLocks noGrp="1"/>
          </p:cNvSpPr>
          <p:nvPr>
            <p:ph type="ctrTitle" hasCustomPrompt="1"/>
          </p:nvPr>
        </p:nvSpPr>
        <p:spPr>
          <a:xfrm>
            <a:off x="913211" y="3238533"/>
            <a:ext cx="8668939" cy="1714270"/>
          </a:xfrm>
        </p:spPr>
        <p:txBody>
          <a:bodyPr anchor="ctr">
            <a:normAutofit/>
          </a:bodyPr>
          <a:lstStyle>
            <a:lvl1pPr algn="l">
              <a:defRPr sz="30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37" y="5079934"/>
            <a:ext cx="8663738" cy="873863"/>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85" indent="0" algn="ctr">
              <a:buNone/>
              <a:defRPr sz="2200"/>
            </a:lvl2pPr>
            <a:lvl3pPr marL="1007569" indent="0" algn="ctr">
              <a:buNone/>
              <a:defRPr sz="1900"/>
            </a:lvl3pPr>
            <a:lvl4pPr marL="1511354" indent="0" algn="ctr">
              <a:buNone/>
              <a:defRPr sz="1700"/>
            </a:lvl4pPr>
            <a:lvl5pPr marL="2015138" indent="0" algn="ctr">
              <a:buNone/>
              <a:defRPr sz="1700"/>
            </a:lvl5pPr>
            <a:lvl6pPr marL="2518924" indent="0" algn="ctr">
              <a:buNone/>
              <a:defRPr sz="1700"/>
            </a:lvl6pPr>
            <a:lvl7pPr marL="3022707" indent="0" algn="ctr">
              <a:buNone/>
              <a:defRPr sz="1700"/>
            </a:lvl7pPr>
            <a:lvl8pPr marL="3526493" indent="0" algn="ctr">
              <a:buNone/>
              <a:defRPr sz="1700"/>
            </a:lvl8pPr>
            <a:lvl9pPr marL="4030277"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4"/>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pPr/>
              <a:t>‹#›</a:t>
            </a:fld>
            <a:endParaRPr lang="cs-CZ" dirty="0"/>
          </a:p>
        </p:txBody>
      </p:sp>
      <p:sp>
        <p:nvSpPr>
          <p:cNvPr id="9" name="Zástupný symbol pro zápatí 4"/>
          <p:cNvSpPr>
            <a:spLocks noGrp="1"/>
          </p:cNvSpPr>
          <p:nvPr>
            <p:ph type="ftr" sz="quarter" idx="3"/>
          </p:nvPr>
        </p:nvSpPr>
        <p:spPr>
          <a:xfrm>
            <a:off x="563055" y="7197334"/>
            <a:ext cx="9049406" cy="362034"/>
          </a:xfrm>
          <a:prstGeom prst="rect">
            <a:avLst/>
          </a:prstGeom>
        </p:spPr>
        <p:txBody>
          <a:bodyPr vert="horz" lIns="0" tIns="0" rIns="0" bIns="0" rtlCol="0" anchor="ctr"/>
          <a:lstStyle>
            <a:lvl1pPr algn="l">
              <a:defRPr sz="700" b="0" i="0" cap="all" baseline="0">
                <a:solidFill>
                  <a:srgbClr val="EB6B18"/>
                </a:solidFill>
                <a:latin typeface="Arial" panose="020B0604020202020204" pitchFamily="34" charset="0"/>
                <a:cs typeface="Arial" panose="020B0604020202020204" pitchFamily="34" charset="0"/>
              </a:defRPr>
            </a:lvl1pPr>
          </a:lstStyle>
          <a:p>
            <a:r>
              <a:rPr lang="en-US"/>
              <a:t>From nuclear reactors to pretty pictures and attractive 3D prints  /  JAROSLAV KŘIVÁNEK</a:t>
            </a:r>
            <a:endParaRPr lang="cs-CZ" dirty="0"/>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42648820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23" name="PlaceHolder 2"/>
          <p:cNvSpPr>
            <a:spLocks noGrp="1"/>
          </p:cNvSpPr>
          <p:nvPr>
            <p:ph type="body"/>
          </p:nvPr>
        </p:nvSpPr>
        <p:spPr>
          <a:xfrm>
            <a:off x="534591" y="1768686"/>
            <a:ext cx="4695558" cy="2090915"/>
          </a:xfrm>
          <a:prstGeom prst="rect">
            <a:avLst/>
          </a:prstGeom>
        </p:spPr>
        <p:txBody>
          <a:bodyPr lIns="0" tIns="0" rIns="0" bIns="0"/>
          <a:lstStyle/>
          <a:p>
            <a:endParaRPr/>
          </a:p>
        </p:txBody>
      </p:sp>
      <p:sp>
        <p:nvSpPr>
          <p:cNvPr id="24" name="PlaceHolder 3"/>
          <p:cNvSpPr>
            <a:spLocks noGrp="1"/>
          </p:cNvSpPr>
          <p:nvPr>
            <p:ph type="body"/>
          </p:nvPr>
        </p:nvSpPr>
        <p:spPr>
          <a:xfrm>
            <a:off x="5465453" y="1768686"/>
            <a:ext cx="4695558" cy="2090915"/>
          </a:xfrm>
          <a:prstGeom prst="rect">
            <a:avLst/>
          </a:prstGeom>
        </p:spPr>
        <p:txBody>
          <a:bodyPr lIns="0" tIns="0" rIns="0" bIns="0"/>
          <a:lstStyle/>
          <a:p>
            <a:endParaRPr/>
          </a:p>
        </p:txBody>
      </p:sp>
      <p:sp>
        <p:nvSpPr>
          <p:cNvPr id="25" name="PlaceHolder 4"/>
          <p:cNvSpPr>
            <a:spLocks noGrp="1"/>
          </p:cNvSpPr>
          <p:nvPr>
            <p:ph type="body"/>
          </p:nvPr>
        </p:nvSpPr>
        <p:spPr>
          <a:xfrm>
            <a:off x="534593" y="4058811"/>
            <a:ext cx="9622211" cy="2090915"/>
          </a:xfrm>
          <a:prstGeom prst="rect">
            <a:avLst/>
          </a:prstGeom>
        </p:spPr>
        <p:txBody>
          <a:bodyPr lIns="0" tIns="0" rIns="0" bIns="0"/>
          <a:lstStyle/>
          <a:p>
            <a:endParaRPr/>
          </a:p>
        </p:txBody>
      </p:sp>
    </p:spTree>
    <p:extLst>
      <p:ext uri="{BB962C8B-B14F-4D97-AF65-F5344CB8AC3E}">
        <p14:creationId xmlns:p14="http://schemas.microsoft.com/office/powerpoint/2010/main" val="14529103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27" name="PlaceHolder 2"/>
          <p:cNvSpPr>
            <a:spLocks noGrp="1"/>
          </p:cNvSpPr>
          <p:nvPr>
            <p:ph type="body"/>
          </p:nvPr>
        </p:nvSpPr>
        <p:spPr>
          <a:xfrm>
            <a:off x="534593" y="1768686"/>
            <a:ext cx="9622211" cy="2090915"/>
          </a:xfrm>
          <a:prstGeom prst="rect">
            <a:avLst/>
          </a:prstGeom>
        </p:spPr>
        <p:txBody>
          <a:bodyPr lIns="0" tIns="0" rIns="0" bIns="0"/>
          <a:lstStyle/>
          <a:p>
            <a:endParaRPr/>
          </a:p>
        </p:txBody>
      </p:sp>
      <p:sp>
        <p:nvSpPr>
          <p:cNvPr id="28" name="PlaceHolder 3"/>
          <p:cNvSpPr>
            <a:spLocks noGrp="1"/>
          </p:cNvSpPr>
          <p:nvPr>
            <p:ph type="body"/>
          </p:nvPr>
        </p:nvSpPr>
        <p:spPr>
          <a:xfrm>
            <a:off x="534593" y="4058811"/>
            <a:ext cx="9622211" cy="2090915"/>
          </a:xfrm>
          <a:prstGeom prst="rect">
            <a:avLst/>
          </a:prstGeom>
        </p:spPr>
        <p:txBody>
          <a:bodyPr lIns="0" tIns="0" rIns="0" bIns="0"/>
          <a:lstStyle/>
          <a:p>
            <a:endParaRPr/>
          </a:p>
        </p:txBody>
      </p:sp>
    </p:spTree>
    <p:extLst>
      <p:ext uri="{BB962C8B-B14F-4D97-AF65-F5344CB8AC3E}">
        <p14:creationId xmlns:p14="http://schemas.microsoft.com/office/powerpoint/2010/main" val="40266935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30" name="PlaceHolder 2"/>
          <p:cNvSpPr>
            <a:spLocks noGrp="1"/>
          </p:cNvSpPr>
          <p:nvPr>
            <p:ph type="body"/>
          </p:nvPr>
        </p:nvSpPr>
        <p:spPr>
          <a:xfrm>
            <a:off x="534591" y="1768686"/>
            <a:ext cx="4695558" cy="2090915"/>
          </a:xfrm>
          <a:prstGeom prst="rect">
            <a:avLst/>
          </a:prstGeom>
        </p:spPr>
        <p:txBody>
          <a:bodyPr lIns="0" tIns="0" rIns="0" bIns="0"/>
          <a:lstStyle/>
          <a:p>
            <a:endParaRPr/>
          </a:p>
        </p:txBody>
      </p:sp>
      <p:sp>
        <p:nvSpPr>
          <p:cNvPr id="31" name="PlaceHolder 3"/>
          <p:cNvSpPr>
            <a:spLocks noGrp="1"/>
          </p:cNvSpPr>
          <p:nvPr>
            <p:ph type="body"/>
          </p:nvPr>
        </p:nvSpPr>
        <p:spPr>
          <a:xfrm>
            <a:off x="5465453" y="1768686"/>
            <a:ext cx="4695558" cy="2090915"/>
          </a:xfrm>
          <a:prstGeom prst="rect">
            <a:avLst/>
          </a:prstGeom>
        </p:spPr>
        <p:txBody>
          <a:bodyPr lIns="0" tIns="0" rIns="0" bIns="0"/>
          <a:lstStyle/>
          <a:p>
            <a:endParaRPr/>
          </a:p>
        </p:txBody>
      </p:sp>
      <p:sp>
        <p:nvSpPr>
          <p:cNvPr id="32" name="PlaceHolder 4"/>
          <p:cNvSpPr>
            <a:spLocks noGrp="1"/>
          </p:cNvSpPr>
          <p:nvPr>
            <p:ph type="body"/>
          </p:nvPr>
        </p:nvSpPr>
        <p:spPr>
          <a:xfrm>
            <a:off x="5465453" y="4058811"/>
            <a:ext cx="4695558" cy="2090915"/>
          </a:xfrm>
          <a:prstGeom prst="rect">
            <a:avLst/>
          </a:prstGeom>
        </p:spPr>
        <p:txBody>
          <a:bodyPr lIns="0" tIns="0" rIns="0" bIns="0"/>
          <a:lstStyle/>
          <a:p>
            <a:endParaRPr/>
          </a:p>
        </p:txBody>
      </p:sp>
      <p:sp>
        <p:nvSpPr>
          <p:cNvPr id="33" name="PlaceHolder 5"/>
          <p:cNvSpPr>
            <a:spLocks noGrp="1"/>
          </p:cNvSpPr>
          <p:nvPr>
            <p:ph type="body"/>
          </p:nvPr>
        </p:nvSpPr>
        <p:spPr>
          <a:xfrm>
            <a:off x="534591" y="4058811"/>
            <a:ext cx="4695558" cy="2090915"/>
          </a:xfrm>
          <a:prstGeom prst="rect">
            <a:avLst/>
          </a:prstGeom>
        </p:spPr>
        <p:txBody>
          <a:bodyPr lIns="0" tIns="0" rIns="0" bIns="0"/>
          <a:lstStyle/>
          <a:p>
            <a:endParaRPr/>
          </a:p>
        </p:txBody>
      </p:sp>
    </p:spTree>
    <p:extLst>
      <p:ext uri="{BB962C8B-B14F-4D97-AF65-F5344CB8AC3E}">
        <p14:creationId xmlns:p14="http://schemas.microsoft.com/office/powerpoint/2010/main" val="9603236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35" name="PlaceHolder 2"/>
          <p:cNvSpPr>
            <a:spLocks noGrp="1"/>
          </p:cNvSpPr>
          <p:nvPr>
            <p:ph type="body"/>
          </p:nvPr>
        </p:nvSpPr>
        <p:spPr>
          <a:xfrm>
            <a:off x="534593" y="1768686"/>
            <a:ext cx="9622211" cy="4384215"/>
          </a:xfrm>
          <a:prstGeom prst="rect">
            <a:avLst/>
          </a:prstGeom>
        </p:spPr>
        <p:txBody>
          <a:bodyPr lIns="0" tIns="0" rIns="0" bIns="0"/>
          <a:lstStyle/>
          <a:p>
            <a:endParaRPr/>
          </a:p>
        </p:txBody>
      </p:sp>
      <p:sp>
        <p:nvSpPr>
          <p:cNvPr id="36" name="PlaceHolder 3"/>
          <p:cNvSpPr>
            <a:spLocks noGrp="1"/>
          </p:cNvSpPr>
          <p:nvPr>
            <p:ph type="body"/>
          </p:nvPr>
        </p:nvSpPr>
        <p:spPr>
          <a:xfrm>
            <a:off x="534593" y="1768686"/>
            <a:ext cx="9622211" cy="4384215"/>
          </a:xfrm>
          <a:prstGeom prst="rect">
            <a:avLst/>
          </a:prstGeom>
        </p:spPr>
        <p:txBody>
          <a:bodyPr lIns="0" tIns="0" rIns="0" bIns="0"/>
          <a:lstStyle/>
          <a:p>
            <a:endParaRPr/>
          </a:p>
        </p:txBody>
      </p:sp>
      <p:pic>
        <p:nvPicPr>
          <p:cNvPr id="37" name="Picture 36"/>
          <p:cNvPicPr/>
          <p:nvPr/>
        </p:nvPicPr>
        <p:blipFill>
          <a:blip r:embed="rId2"/>
          <a:stretch/>
        </p:blipFill>
        <p:spPr>
          <a:xfrm>
            <a:off x="2430914" y="1768686"/>
            <a:ext cx="5828722" cy="4384215"/>
          </a:xfrm>
          <a:prstGeom prst="rect">
            <a:avLst/>
          </a:prstGeom>
          <a:ln>
            <a:noFill/>
          </a:ln>
        </p:spPr>
      </p:pic>
      <p:pic>
        <p:nvPicPr>
          <p:cNvPr id="38" name="Picture 37"/>
          <p:cNvPicPr/>
          <p:nvPr/>
        </p:nvPicPr>
        <p:blipFill>
          <a:blip r:embed="rId2"/>
          <a:stretch/>
        </p:blipFill>
        <p:spPr>
          <a:xfrm>
            <a:off x="2430914" y="1768686"/>
            <a:ext cx="5828722" cy="4384215"/>
          </a:xfrm>
          <a:prstGeom prst="rect">
            <a:avLst/>
          </a:prstGeom>
          <a:ln>
            <a:noFill/>
          </a:ln>
        </p:spPr>
      </p:pic>
    </p:spTree>
    <p:extLst>
      <p:ext uri="{BB962C8B-B14F-4D97-AF65-F5344CB8AC3E}">
        <p14:creationId xmlns:p14="http://schemas.microsoft.com/office/powerpoint/2010/main" val="23303472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2" y="3"/>
            <a:ext cx="9088041" cy="7559674"/>
          </a:xfrm>
        </p:spPr>
        <p:txBody>
          <a:bodyPr lIns="0" tIns="0" rIns="0" bIns="0" anchor="ctr" anchorCtr="0"/>
          <a:lstStyle>
            <a:lvl1pPr algn="ctr">
              <a:defRPr sz="4600" b="1" cap="all"/>
            </a:lvl1pPr>
          </a:lstStyle>
          <a:p>
            <a:r>
              <a:rPr lang="en-US" dirty="0"/>
              <a:t>Click to edit Master title style</a:t>
            </a:r>
          </a:p>
        </p:txBody>
      </p:sp>
      <p:sp>
        <p:nvSpPr>
          <p:cNvPr id="3" name="Text Placeholder 2"/>
          <p:cNvSpPr>
            <a:spLocks noGrp="1"/>
          </p:cNvSpPr>
          <p:nvPr>
            <p:ph type="body" idx="1"/>
          </p:nvPr>
        </p:nvSpPr>
        <p:spPr>
          <a:xfrm>
            <a:off x="844582" y="4176716"/>
            <a:ext cx="9088041" cy="3254395"/>
          </a:xfrm>
        </p:spPr>
        <p:txBody>
          <a:bodyPr anchor="b"/>
          <a:lstStyle>
            <a:lvl1pPr marL="0" indent="0">
              <a:buNone/>
              <a:defRPr sz="2300"/>
            </a:lvl1pPr>
            <a:lvl2pPr marL="521309" indent="0">
              <a:buNone/>
              <a:defRPr sz="2100"/>
            </a:lvl2pPr>
            <a:lvl3pPr marL="1042615" indent="0">
              <a:buNone/>
              <a:defRPr sz="1800"/>
            </a:lvl3pPr>
            <a:lvl4pPr marL="1563923" indent="0">
              <a:buNone/>
              <a:defRPr sz="1600"/>
            </a:lvl4pPr>
            <a:lvl5pPr marL="2085231" indent="0">
              <a:buNone/>
              <a:defRPr sz="1600"/>
            </a:lvl5pPr>
            <a:lvl6pPr marL="2606537" indent="0">
              <a:buNone/>
              <a:defRPr sz="1600"/>
            </a:lvl6pPr>
            <a:lvl7pPr marL="3127846" indent="0">
              <a:buNone/>
              <a:defRPr sz="1600"/>
            </a:lvl7pPr>
            <a:lvl8pPr marL="3649154" indent="0">
              <a:buNone/>
              <a:defRPr sz="1600"/>
            </a:lvl8pPr>
            <a:lvl9pPr marL="4170462" indent="0">
              <a:buNone/>
              <a:defRPr sz="1600"/>
            </a:lvl9pPr>
          </a:lstStyle>
          <a:p>
            <a:pPr lvl="0"/>
            <a:r>
              <a:rPr lang="en-US" dirty="0"/>
              <a:t>Click to edit Master text styles</a:t>
            </a:r>
          </a:p>
        </p:txBody>
      </p:sp>
    </p:spTree>
    <p:extLst>
      <p:ext uri="{BB962C8B-B14F-4D97-AF65-F5344CB8AC3E}">
        <p14:creationId xmlns:p14="http://schemas.microsoft.com/office/powerpoint/2010/main" val="27234849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712788" y="1343950"/>
            <a:ext cx="9266238" cy="1007957"/>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104215" tIns="52106" rIns="104215" bIns="52106"/>
          <a:lstStyle/>
          <a:p>
            <a:pPr defTabSz="913874" fontAlgn="base">
              <a:spcBef>
                <a:spcPct val="0"/>
              </a:spcBef>
              <a:spcAft>
                <a:spcPct val="0"/>
              </a:spcAft>
              <a:defRPr/>
            </a:pPr>
            <a:endParaRPr lang="en-US">
              <a:solidFill>
                <a:prstClr val="black"/>
              </a:solidFill>
              <a:latin typeface="Lucida Console" pitchFamily="49" charset="0"/>
            </a:endParaRPr>
          </a:p>
        </p:txBody>
      </p:sp>
      <p:sp>
        <p:nvSpPr>
          <p:cNvPr id="5" name="Line 8"/>
          <p:cNvSpPr>
            <a:spLocks noChangeShapeType="1"/>
          </p:cNvSpPr>
          <p:nvPr/>
        </p:nvSpPr>
        <p:spPr bwMode="auto">
          <a:xfrm>
            <a:off x="2316567" y="4367812"/>
            <a:ext cx="7614204" cy="0"/>
          </a:xfrm>
          <a:prstGeom prst="line">
            <a:avLst/>
          </a:prstGeom>
          <a:noFill/>
          <a:ln w="19050">
            <a:solidFill>
              <a:schemeClr val="accent1"/>
            </a:solidFill>
            <a:round/>
            <a:headEnd/>
            <a:tailEnd/>
          </a:ln>
          <a:effectLst/>
        </p:spPr>
        <p:txBody>
          <a:bodyPr lIns="104215" tIns="52106" rIns="104215" bIns="52106"/>
          <a:lstStyle/>
          <a:p>
            <a:pPr defTabSz="913874" fontAlgn="base">
              <a:spcBef>
                <a:spcPct val="0"/>
              </a:spcBef>
              <a:spcAft>
                <a:spcPct val="0"/>
              </a:spcAft>
              <a:defRPr/>
            </a:pPr>
            <a:endParaRPr lang="en-US">
              <a:solidFill>
                <a:prstClr val="black"/>
              </a:solidFill>
              <a:latin typeface="Lucida Console" pitchFamily="49" charset="0"/>
            </a:endParaRPr>
          </a:p>
        </p:txBody>
      </p:sp>
      <p:sp>
        <p:nvSpPr>
          <p:cNvPr id="60418" name="Rectangle 2"/>
          <p:cNvSpPr>
            <a:spLocks noGrp="1" noChangeArrowheads="1"/>
          </p:cNvSpPr>
          <p:nvPr>
            <p:ph type="ctrTitle"/>
          </p:nvPr>
        </p:nvSpPr>
        <p:spPr>
          <a:xfrm>
            <a:off x="1069201" y="1679939"/>
            <a:ext cx="8913557" cy="1931917"/>
          </a:xfrm>
        </p:spPr>
        <p:txBody>
          <a:bodyPr/>
          <a:lstStyle>
            <a:lvl1pPr>
              <a:defRPr sz="41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2316559" y="4367822"/>
            <a:ext cx="7662466" cy="1931917"/>
          </a:xfrm>
        </p:spPr>
        <p:txBody>
          <a:bodyPr/>
          <a:lstStyle>
            <a:lvl1pPr marL="0" indent="0">
              <a:buFont typeface="Wingdings" pitchFamily="2" charset="2"/>
              <a:buNone/>
              <a:defRPr sz="26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solidFill>
                <a:prstClr val="black"/>
              </a:solidFill>
            </a:endParaRPr>
          </a:p>
        </p:txBody>
      </p:sp>
      <p:sp>
        <p:nvSpPr>
          <p:cNvPr id="7" name="Rectangle 5"/>
          <p:cNvSpPr>
            <a:spLocks noGrp="1" noChangeArrowheads="1"/>
          </p:cNvSpPr>
          <p:nvPr>
            <p:ph type="ftr" sz="quarter" idx="11"/>
          </p:nvPr>
        </p:nvSpPr>
        <p:spPr>
          <a:xfrm>
            <a:off x="3653040" y="6882456"/>
            <a:ext cx="3385741" cy="503978"/>
          </a:xfrm>
        </p:spPr>
        <p:txBody>
          <a:bodyPr/>
          <a:lstStyle>
            <a:lvl1pPr>
              <a:defRPr/>
            </a:lvl1pPr>
          </a:lstStyle>
          <a:p>
            <a:pPr>
              <a:defRPr/>
            </a:pPr>
            <a:r>
              <a:rPr lang="en-US" altLang="en-US">
                <a:solidFill>
                  <a:prstClr val="black"/>
                </a:solidFill>
              </a:rPr>
              <a:t>Intro to computer graphics (NPGR003) - JAROSLAV KŘIVÁNEK</a:t>
            </a:r>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757360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534599" y="7034233"/>
            <a:ext cx="2494755" cy="503978"/>
          </a:xfrm>
          <a:ln/>
        </p:spPr>
        <p:txBody>
          <a:bodyPr/>
          <a:lstStyle>
            <a:lvl1pPr>
              <a:defRPr/>
            </a:lvl1pPr>
          </a:lstStyle>
          <a:p>
            <a:pPr>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7662475" y="7034233"/>
            <a:ext cx="2494755" cy="503978"/>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640897" y="7006507"/>
            <a:ext cx="7410020" cy="503978"/>
          </a:xfrm>
          <a:prstGeom prst="rect">
            <a:avLst/>
          </a:prstGeom>
          <a:noFill/>
          <a:ln w="9525">
            <a:noFill/>
            <a:miter lim="800000"/>
            <a:headEnd/>
            <a:tailEnd/>
          </a:ln>
          <a:effectLst/>
        </p:spPr>
        <p:txBody>
          <a:bodyPr vert="horz" wrap="square" lIns="104215" tIns="52106" rIns="104215" bIns="52106" numCol="1" anchor="b"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mn-lt"/>
                <a:ea typeface="+mn-ea"/>
                <a:cs typeface="+mn-cs"/>
              </a:defRPr>
            </a:lvl1pPr>
            <a:lvl2pPr marL="521073" algn="l" rtl="0" fontAlgn="base">
              <a:spcBef>
                <a:spcPct val="0"/>
              </a:spcBef>
              <a:spcAft>
                <a:spcPct val="0"/>
              </a:spcAft>
              <a:defRPr kern="1200">
                <a:solidFill>
                  <a:schemeClr val="tx1"/>
                </a:solidFill>
                <a:latin typeface="Lucida Console" pitchFamily="49" charset="0"/>
                <a:ea typeface="+mn-ea"/>
                <a:cs typeface="+mn-cs"/>
              </a:defRPr>
            </a:lvl2pPr>
            <a:lvl3pPr marL="1042144" algn="l" rtl="0" fontAlgn="base">
              <a:spcBef>
                <a:spcPct val="0"/>
              </a:spcBef>
              <a:spcAft>
                <a:spcPct val="0"/>
              </a:spcAft>
              <a:defRPr kern="1200">
                <a:solidFill>
                  <a:schemeClr val="tx1"/>
                </a:solidFill>
                <a:latin typeface="Lucida Console" pitchFamily="49" charset="0"/>
                <a:ea typeface="+mn-ea"/>
                <a:cs typeface="+mn-cs"/>
              </a:defRPr>
            </a:lvl3pPr>
            <a:lvl4pPr marL="1563214" algn="l" rtl="0" fontAlgn="base">
              <a:spcBef>
                <a:spcPct val="0"/>
              </a:spcBef>
              <a:spcAft>
                <a:spcPct val="0"/>
              </a:spcAft>
              <a:defRPr kern="1200">
                <a:solidFill>
                  <a:schemeClr val="tx1"/>
                </a:solidFill>
                <a:latin typeface="Lucida Console" pitchFamily="49" charset="0"/>
                <a:ea typeface="+mn-ea"/>
                <a:cs typeface="+mn-cs"/>
              </a:defRPr>
            </a:lvl4pPr>
            <a:lvl5pPr marL="2084288" algn="l" rtl="0" fontAlgn="base">
              <a:spcBef>
                <a:spcPct val="0"/>
              </a:spcBef>
              <a:spcAft>
                <a:spcPct val="0"/>
              </a:spcAft>
              <a:defRPr kern="1200">
                <a:solidFill>
                  <a:schemeClr val="tx1"/>
                </a:solidFill>
                <a:latin typeface="Lucida Console" pitchFamily="49" charset="0"/>
                <a:ea typeface="+mn-ea"/>
                <a:cs typeface="+mn-cs"/>
              </a:defRPr>
            </a:lvl5pPr>
            <a:lvl6pPr marL="2605357" algn="l" defTabSz="1042144" rtl="0" eaLnBrk="1" latinLnBrk="0" hangingPunct="1">
              <a:defRPr kern="1200">
                <a:solidFill>
                  <a:schemeClr val="tx1"/>
                </a:solidFill>
                <a:latin typeface="Lucida Console" pitchFamily="49" charset="0"/>
                <a:ea typeface="+mn-ea"/>
                <a:cs typeface="+mn-cs"/>
              </a:defRPr>
            </a:lvl6pPr>
            <a:lvl7pPr marL="3126430" algn="l" defTabSz="1042144" rtl="0" eaLnBrk="1" latinLnBrk="0" hangingPunct="1">
              <a:defRPr kern="1200">
                <a:solidFill>
                  <a:schemeClr val="tx1"/>
                </a:solidFill>
                <a:latin typeface="Lucida Console" pitchFamily="49" charset="0"/>
                <a:ea typeface="+mn-ea"/>
                <a:cs typeface="+mn-cs"/>
              </a:defRPr>
            </a:lvl7pPr>
            <a:lvl8pPr marL="3647502" algn="l" defTabSz="1042144" rtl="0" eaLnBrk="1" latinLnBrk="0" hangingPunct="1">
              <a:defRPr kern="1200">
                <a:solidFill>
                  <a:schemeClr val="tx1"/>
                </a:solidFill>
                <a:latin typeface="Lucida Console" pitchFamily="49" charset="0"/>
                <a:ea typeface="+mn-ea"/>
                <a:cs typeface="+mn-cs"/>
              </a:defRPr>
            </a:lvl8pPr>
            <a:lvl9pPr marL="4168576" algn="l" defTabSz="1042144" rtl="0" eaLnBrk="1" latinLnBrk="0" hangingPunct="1">
              <a:defRPr kern="1200">
                <a:solidFill>
                  <a:schemeClr val="tx1"/>
                </a:solidFill>
                <a:latin typeface="Lucida Console" pitchFamily="49" charset="0"/>
                <a:ea typeface="+mn-ea"/>
                <a:cs typeface="+mn-cs"/>
              </a:defRPr>
            </a:lvl9pPr>
          </a:lstStyle>
          <a:p>
            <a:pPr>
              <a:defRPr/>
            </a:pPr>
            <a:r>
              <a:rPr lang="en-US" altLang="en-US" i="1">
                <a:solidFill>
                  <a:prstClr val="black"/>
                </a:solidFill>
              </a:rPr>
              <a:t>Intro to computer graphics (NPGR003) - JAROSLAV KŘIVÁNEK</a:t>
            </a:r>
            <a:endParaRPr lang="en-US" altLang="en-US" dirty="0">
              <a:solidFill>
                <a:prstClr val="black"/>
              </a:solidFill>
            </a:endParaRPr>
          </a:p>
        </p:txBody>
      </p:sp>
    </p:spTree>
    <p:extLst>
      <p:ext uri="{BB962C8B-B14F-4D97-AF65-F5344CB8AC3E}">
        <p14:creationId xmlns:p14="http://schemas.microsoft.com/office/powerpoint/2010/main" val="3489411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6" y="6"/>
            <a:ext cx="9088041" cy="7559674"/>
          </a:xfrm>
        </p:spPr>
        <p:txBody>
          <a:bodyPr lIns="0" tIns="0" rIns="0" bIns="0" anchor="ctr" anchorCtr="0"/>
          <a:lstStyle>
            <a:lvl1pPr algn="ctr">
              <a:defRPr sz="4600" b="1" cap="all"/>
            </a:lvl1pPr>
          </a:lstStyle>
          <a:p>
            <a:r>
              <a:rPr lang="en-US" dirty="0"/>
              <a:t>Click to edit Master title style</a:t>
            </a:r>
          </a:p>
        </p:txBody>
      </p:sp>
      <p:sp>
        <p:nvSpPr>
          <p:cNvPr id="3" name="Text Placeholder 2"/>
          <p:cNvSpPr>
            <a:spLocks noGrp="1"/>
          </p:cNvSpPr>
          <p:nvPr>
            <p:ph type="body" idx="1"/>
          </p:nvPr>
        </p:nvSpPr>
        <p:spPr>
          <a:xfrm>
            <a:off x="844586" y="4176726"/>
            <a:ext cx="9088041" cy="3254395"/>
          </a:xfrm>
        </p:spPr>
        <p:txBody>
          <a:bodyPr anchor="b"/>
          <a:lstStyle>
            <a:lvl1pPr marL="0" indent="0">
              <a:buNone/>
              <a:defRPr sz="2300"/>
            </a:lvl1pPr>
            <a:lvl2pPr marL="521073" indent="0">
              <a:buNone/>
              <a:defRPr sz="2000"/>
            </a:lvl2pPr>
            <a:lvl3pPr marL="1042144" indent="0">
              <a:buNone/>
              <a:defRPr sz="1800"/>
            </a:lvl3pPr>
            <a:lvl4pPr marL="1563214" indent="0">
              <a:buNone/>
              <a:defRPr sz="1700"/>
            </a:lvl4pPr>
            <a:lvl5pPr marL="2084288" indent="0">
              <a:buNone/>
              <a:defRPr sz="1700"/>
            </a:lvl5pPr>
            <a:lvl6pPr marL="2605357" indent="0">
              <a:buNone/>
              <a:defRPr sz="1700"/>
            </a:lvl6pPr>
            <a:lvl7pPr marL="3126430" indent="0">
              <a:buNone/>
              <a:defRPr sz="1700"/>
            </a:lvl7pPr>
            <a:lvl8pPr marL="3647502" indent="0">
              <a:buNone/>
              <a:defRPr sz="1700"/>
            </a:lvl8pPr>
            <a:lvl9pPr marL="4168576" indent="0">
              <a:buNone/>
              <a:defRPr sz="1700"/>
            </a:lvl9pPr>
          </a:lstStyle>
          <a:p>
            <a:pPr lvl="0"/>
            <a:r>
              <a:rPr lang="en-US" dirty="0"/>
              <a:t>Click to edit Master text styles</a:t>
            </a:r>
          </a:p>
        </p:txBody>
      </p:sp>
      <p:pic>
        <p:nvPicPr>
          <p:cNvPr id="5" name="Picture 4" descr="http://kas.fsv.cuni.cz/old/logo1.jpg"/>
          <p:cNvPicPr>
            <a:picLocks noChangeAspect="1" noChangeArrowheads="1"/>
          </p:cNvPicPr>
          <p:nvPr userDrawn="1"/>
        </p:nvPicPr>
        <p:blipFill>
          <a:blip r:embed="rId2" cstate="print">
            <a:lum bright="70000" contrast="-70000"/>
          </a:blip>
          <a:srcRect l="44366" b="19968"/>
          <a:stretch>
            <a:fillRect/>
          </a:stretch>
        </p:blipFill>
        <p:spPr bwMode="auto">
          <a:xfrm>
            <a:off x="0" y="3621087"/>
            <a:ext cx="2904198" cy="3938588"/>
          </a:xfrm>
          <a:prstGeom prst="rect">
            <a:avLst/>
          </a:prstGeom>
          <a:noFill/>
        </p:spPr>
      </p:pic>
    </p:spTree>
    <p:extLst>
      <p:ext uri="{BB962C8B-B14F-4D97-AF65-F5344CB8AC3E}">
        <p14:creationId xmlns:p14="http://schemas.microsoft.com/office/powerpoint/2010/main" val="38451523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6" y="6"/>
            <a:ext cx="9088041" cy="7559674"/>
          </a:xfrm>
        </p:spPr>
        <p:txBody>
          <a:bodyPr lIns="0" tIns="0" rIns="0" bIns="0" anchor="ctr" anchorCtr="0"/>
          <a:lstStyle>
            <a:lvl1pPr algn="ctr">
              <a:defRPr sz="4600" b="1" cap="all"/>
            </a:lvl1pPr>
          </a:lstStyle>
          <a:p>
            <a:r>
              <a:rPr lang="en-US" dirty="0"/>
              <a:t>Click to edit Master title style</a:t>
            </a:r>
          </a:p>
        </p:txBody>
      </p:sp>
      <p:sp>
        <p:nvSpPr>
          <p:cNvPr id="3" name="Text Placeholder 2"/>
          <p:cNvSpPr>
            <a:spLocks noGrp="1"/>
          </p:cNvSpPr>
          <p:nvPr>
            <p:ph type="body" idx="1"/>
          </p:nvPr>
        </p:nvSpPr>
        <p:spPr>
          <a:xfrm>
            <a:off x="844586" y="4176726"/>
            <a:ext cx="9088041" cy="3254395"/>
          </a:xfrm>
        </p:spPr>
        <p:txBody>
          <a:bodyPr anchor="b"/>
          <a:lstStyle>
            <a:lvl1pPr marL="0" indent="0">
              <a:buNone/>
              <a:defRPr sz="2300"/>
            </a:lvl1pPr>
            <a:lvl2pPr marL="521073" indent="0">
              <a:buNone/>
              <a:defRPr sz="2000"/>
            </a:lvl2pPr>
            <a:lvl3pPr marL="1042144" indent="0">
              <a:buNone/>
              <a:defRPr sz="1800"/>
            </a:lvl3pPr>
            <a:lvl4pPr marL="1563214" indent="0">
              <a:buNone/>
              <a:defRPr sz="1700"/>
            </a:lvl4pPr>
            <a:lvl5pPr marL="2084288" indent="0">
              <a:buNone/>
              <a:defRPr sz="1700"/>
            </a:lvl5pPr>
            <a:lvl6pPr marL="2605357" indent="0">
              <a:buNone/>
              <a:defRPr sz="1700"/>
            </a:lvl6pPr>
            <a:lvl7pPr marL="3126430" indent="0">
              <a:buNone/>
              <a:defRPr sz="1700"/>
            </a:lvl7pPr>
            <a:lvl8pPr marL="3647502" indent="0">
              <a:buNone/>
              <a:defRPr sz="1700"/>
            </a:lvl8pPr>
            <a:lvl9pPr marL="4168576" indent="0">
              <a:buNone/>
              <a:defRPr sz="1700"/>
            </a:lvl9pPr>
          </a:lstStyle>
          <a:p>
            <a:pPr lvl="0"/>
            <a:r>
              <a:rPr lang="en-US" dirty="0"/>
              <a:t>Click to edit Master text styles</a:t>
            </a:r>
          </a:p>
        </p:txBody>
      </p:sp>
    </p:spTree>
    <p:extLst>
      <p:ext uri="{BB962C8B-B14F-4D97-AF65-F5344CB8AC3E}">
        <p14:creationId xmlns:p14="http://schemas.microsoft.com/office/powerpoint/2010/main" val="13941455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596" y="1763933"/>
            <a:ext cx="4722217" cy="4994286"/>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35005" y="1763933"/>
            <a:ext cx="4722217" cy="4994286"/>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676896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6" name="Zástupný symbol pro číslo snímku 5"/>
          <p:cNvSpPr>
            <a:spLocks noGrp="1"/>
          </p:cNvSpPr>
          <p:nvPr>
            <p:ph type="sldNum" sz="quarter" idx="12"/>
          </p:nvPr>
        </p:nvSpPr>
        <p:spPr>
          <a:xfrm>
            <a:off x="9950298" y="7197334"/>
            <a:ext cx="398338" cy="362034"/>
          </a:xfrm>
        </p:spPr>
        <p:txBody>
          <a:bodyPr/>
          <a:lstStyle/>
          <a:p>
            <a:fld id="{7B6CC4D6-176D-4020-9484-FACE48CDBCFB}" type="slidenum">
              <a:rPr lang="cs-CZ" smtClean="0"/>
              <a:t>‹#›</a:t>
            </a:fld>
            <a:endParaRPr lang="cs-CZ" dirty="0"/>
          </a:p>
        </p:txBody>
      </p:sp>
      <p:sp>
        <p:nvSpPr>
          <p:cNvPr id="7" name="Zástupný symbol pro zápatí 4"/>
          <p:cNvSpPr>
            <a:spLocks noGrp="1"/>
          </p:cNvSpPr>
          <p:nvPr>
            <p:ph type="ftr" sz="quarter" idx="3"/>
          </p:nvPr>
        </p:nvSpPr>
        <p:spPr>
          <a:xfrm>
            <a:off x="563055" y="7197334"/>
            <a:ext cx="9049406" cy="362034"/>
          </a:xfrm>
          <a:prstGeom prst="rect">
            <a:avLst/>
          </a:prstGeom>
        </p:spPr>
        <p:txBody>
          <a:bodyPr vert="horz" lIns="0" tIns="0" rIns="0" bIns="0" rtlCol="0" anchor="ctr"/>
          <a:lstStyle>
            <a:lvl1pPr algn="l">
              <a:defRPr sz="700" b="0" i="0" cap="all" baseline="0">
                <a:solidFill>
                  <a:schemeClr val="accent1"/>
                </a:solidFill>
                <a:latin typeface="Arial" panose="020B0604020202020204" pitchFamily="34" charset="0"/>
                <a:cs typeface="Arial" panose="020B0604020202020204" pitchFamily="34" charset="0"/>
              </a:defRPr>
            </a:lvl1pPr>
          </a:lstStyle>
          <a:p>
            <a:r>
              <a:rPr lang="en-US"/>
              <a:t>From nuclear reactors to pretty pictures and attractive 3D prints  /  JAROSLAV KŘIVÁNEK</a:t>
            </a:r>
            <a:endParaRPr lang="cs-CZ" dirty="0"/>
          </a:p>
        </p:txBody>
      </p:sp>
      <p:sp>
        <p:nvSpPr>
          <p:cNvPr id="8" name="Zástupný symbol pro obsah 2"/>
          <p:cNvSpPr>
            <a:spLocks noGrp="1"/>
          </p:cNvSpPr>
          <p:nvPr>
            <p:ph idx="1" hasCustomPrompt="1"/>
          </p:nvPr>
        </p:nvSpPr>
        <p:spPr>
          <a:xfrm>
            <a:off x="852488" y="1585918"/>
            <a:ext cx="8966028" cy="5099480"/>
          </a:xfrm>
        </p:spPr>
        <p:txBody>
          <a:bodyPr/>
          <a:lstStyle/>
          <a:p>
            <a:pPr lvl="0"/>
            <a:r>
              <a:rPr lang="en-US"/>
              <a:t>Bulletted list</a:t>
            </a:r>
          </a:p>
          <a:p>
            <a:pPr lvl="1"/>
            <a:r>
              <a:rPr lang="en-US"/>
              <a:t>Level Two</a:t>
            </a:r>
          </a:p>
          <a:p>
            <a:pPr lvl="2"/>
            <a:r>
              <a:rPr lang="en-US"/>
              <a:t>Level Three</a:t>
            </a:r>
            <a:endParaRPr lang="cs-CZ" dirty="0"/>
          </a:p>
        </p:txBody>
      </p:sp>
      <p:pic>
        <p:nvPicPr>
          <p:cNvPr id="10"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21172440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591" y="302740"/>
            <a:ext cx="9622632" cy="125994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4598" y="1692178"/>
            <a:ext cx="4724075" cy="705220"/>
          </a:xfrm>
        </p:spPr>
        <p:txBody>
          <a:bodyPr anchor="b"/>
          <a:lstStyle>
            <a:lvl1pPr marL="0" indent="0">
              <a:buNone/>
              <a:defRPr sz="2700" b="1"/>
            </a:lvl1pPr>
            <a:lvl2pPr marL="521073" indent="0">
              <a:buNone/>
              <a:defRPr sz="2300" b="1"/>
            </a:lvl2pPr>
            <a:lvl3pPr marL="1042144" indent="0">
              <a:buNone/>
              <a:defRPr sz="2000" b="1"/>
            </a:lvl3pPr>
            <a:lvl4pPr marL="1563214" indent="0">
              <a:buNone/>
              <a:defRPr sz="1800" b="1"/>
            </a:lvl4pPr>
            <a:lvl5pPr marL="2084288" indent="0">
              <a:buNone/>
              <a:defRPr sz="1800" b="1"/>
            </a:lvl5pPr>
            <a:lvl6pPr marL="2605357" indent="0">
              <a:buNone/>
              <a:defRPr sz="1800" b="1"/>
            </a:lvl6pPr>
            <a:lvl7pPr marL="3126430" indent="0">
              <a:buNone/>
              <a:defRPr sz="1800" b="1"/>
            </a:lvl7pPr>
            <a:lvl8pPr marL="3647502" indent="0">
              <a:buNone/>
              <a:defRPr sz="1800" b="1"/>
            </a:lvl8pPr>
            <a:lvl9pPr marL="4168576" indent="0">
              <a:buNone/>
              <a:defRPr sz="1800" b="1"/>
            </a:lvl9pPr>
          </a:lstStyle>
          <a:p>
            <a:pPr lvl="0"/>
            <a:r>
              <a:rPr lang="en-US"/>
              <a:t>Click to edit Master text styles</a:t>
            </a:r>
          </a:p>
        </p:txBody>
      </p:sp>
      <p:sp>
        <p:nvSpPr>
          <p:cNvPr id="4" name="Content Placeholder 3"/>
          <p:cNvSpPr>
            <a:spLocks noGrp="1"/>
          </p:cNvSpPr>
          <p:nvPr>
            <p:ph sz="half" idx="2"/>
          </p:nvPr>
        </p:nvSpPr>
        <p:spPr>
          <a:xfrm>
            <a:off x="534598" y="2397405"/>
            <a:ext cx="4724075" cy="4355563"/>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31300" y="1692178"/>
            <a:ext cx="4725930" cy="705220"/>
          </a:xfrm>
        </p:spPr>
        <p:txBody>
          <a:bodyPr anchor="b"/>
          <a:lstStyle>
            <a:lvl1pPr marL="0" indent="0">
              <a:buNone/>
              <a:defRPr sz="2700" b="1"/>
            </a:lvl1pPr>
            <a:lvl2pPr marL="521073" indent="0">
              <a:buNone/>
              <a:defRPr sz="2300" b="1"/>
            </a:lvl2pPr>
            <a:lvl3pPr marL="1042144" indent="0">
              <a:buNone/>
              <a:defRPr sz="2000" b="1"/>
            </a:lvl3pPr>
            <a:lvl4pPr marL="1563214" indent="0">
              <a:buNone/>
              <a:defRPr sz="1800" b="1"/>
            </a:lvl4pPr>
            <a:lvl5pPr marL="2084288" indent="0">
              <a:buNone/>
              <a:defRPr sz="1800" b="1"/>
            </a:lvl5pPr>
            <a:lvl6pPr marL="2605357" indent="0">
              <a:buNone/>
              <a:defRPr sz="1800" b="1"/>
            </a:lvl6pPr>
            <a:lvl7pPr marL="3126430" indent="0">
              <a:buNone/>
              <a:defRPr sz="1800" b="1"/>
            </a:lvl7pPr>
            <a:lvl8pPr marL="3647502" indent="0">
              <a:buNone/>
              <a:defRPr sz="1800" b="1"/>
            </a:lvl8pPr>
            <a:lvl9pPr marL="4168576"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431300" y="2397405"/>
            <a:ext cx="4725930" cy="4355563"/>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7442053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970639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3429664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609" y="300991"/>
            <a:ext cx="3517533" cy="1280946"/>
          </a:xfrm>
        </p:spPr>
        <p:txBody>
          <a:bodyPr anchor="b"/>
          <a:lstStyle>
            <a:lvl1pPr algn="l">
              <a:defRPr sz="2300" b="1"/>
            </a:lvl1pPr>
          </a:lstStyle>
          <a:p>
            <a:r>
              <a:rPr lang="en-US"/>
              <a:t>Click to edit Master title style</a:t>
            </a:r>
          </a:p>
        </p:txBody>
      </p:sp>
      <p:sp>
        <p:nvSpPr>
          <p:cNvPr id="3" name="Content Placeholder 2"/>
          <p:cNvSpPr>
            <a:spLocks noGrp="1"/>
          </p:cNvSpPr>
          <p:nvPr>
            <p:ph idx="1"/>
          </p:nvPr>
        </p:nvSpPr>
        <p:spPr>
          <a:xfrm>
            <a:off x="4180202" y="301004"/>
            <a:ext cx="5977020" cy="6451974"/>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609" y="1581937"/>
            <a:ext cx="3517533" cy="5171028"/>
          </a:xfrm>
        </p:spPr>
        <p:txBody>
          <a:bodyPr/>
          <a:lstStyle>
            <a:lvl1pPr marL="0" indent="0">
              <a:buNone/>
              <a:defRPr sz="1700"/>
            </a:lvl1pPr>
            <a:lvl2pPr marL="521073" indent="0">
              <a:buNone/>
              <a:defRPr sz="1400"/>
            </a:lvl2pPr>
            <a:lvl3pPr marL="1042144" indent="0">
              <a:buNone/>
              <a:defRPr sz="1100"/>
            </a:lvl3pPr>
            <a:lvl4pPr marL="1563214" indent="0">
              <a:buNone/>
              <a:defRPr sz="1000"/>
            </a:lvl4pPr>
            <a:lvl5pPr marL="2084288" indent="0">
              <a:buNone/>
              <a:defRPr sz="1000"/>
            </a:lvl5pPr>
            <a:lvl6pPr marL="2605357" indent="0">
              <a:buNone/>
              <a:defRPr sz="1000"/>
            </a:lvl6pPr>
            <a:lvl7pPr marL="3126430" indent="0">
              <a:buNone/>
              <a:defRPr sz="1000"/>
            </a:lvl7pPr>
            <a:lvl8pPr marL="3647502" indent="0">
              <a:buNone/>
              <a:defRPr sz="1000"/>
            </a:lvl8pPr>
            <a:lvl9pPr marL="4168576"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6408596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674" y="5291783"/>
            <a:ext cx="6415088" cy="624724"/>
          </a:xfrm>
        </p:spPr>
        <p:txBody>
          <a:bodyPr anchor="b"/>
          <a:lstStyle>
            <a:lvl1pPr algn="l">
              <a:defRPr sz="2300" b="1"/>
            </a:lvl1pPr>
          </a:lstStyle>
          <a:p>
            <a:r>
              <a:rPr lang="en-US"/>
              <a:t>Click to edit Master title style</a:t>
            </a:r>
          </a:p>
        </p:txBody>
      </p:sp>
      <p:sp>
        <p:nvSpPr>
          <p:cNvPr id="3" name="Picture Placeholder 2"/>
          <p:cNvSpPr>
            <a:spLocks noGrp="1"/>
          </p:cNvSpPr>
          <p:nvPr>
            <p:ph type="pic" idx="1"/>
          </p:nvPr>
        </p:nvSpPr>
        <p:spPr>
          <a:xfrm>
            <a:off x="2095674" y="675479"/>
            <a:ext cx="6415088" cy="4535805"/>
          </a:xfrm>
        </p:spPr>
        <p:txBody>
          <a:bodyPr/>
          <a:lstStyle>
            <a:lvl1pPr marL="0" indent="0">
              <a:buNone/>
              <a:defRPr sz="3600"/>
            </a:lvl1pPr>
            <a:lvl2pPr marL="521073" indent="0">
              <a:buNone/>
              <a:defRPr sz="3200"/>
            </a:lvl2pPr>
            <a:lvl3pPr marL="1042144" indent="0">
              <a:buNone/>
              <a:defRPr sz="2700"/>
            </a:lvl3pPr>
            <a:lvl4pPr marL="1563214" indent="0">
              <a:buNone/>
              <a:defRPr sz="2300"/>
            </a:lvl4pPr>
            <a:lvl5pPr marL="2084288" indent="0">
              <a:buNone/>
              <a:defRPr sz="2300"/>
            </a:lvl5pPr>
            <a:lvl6pPr marL="2605357" indent="0">
              <a:buNone/>
              <a:defRPr sz="2300"/>
            </a:lvl6pPr>
            <a:lvl7pPr marL="3126430" indent="0">
              <a:buNone/>
              <a:defRPr sz="2300"/>
            </a:lvl7pPr>
            <a:lvl8pPr marL="3647502" indent="0">
              <a:buNone/>
              <a:defRPr sz="2300"/>
            </a:lvl8pPr>
            <a:lvl9pPr marL="4168576" indent="0">
              <a:buNone/>
              <a:defRPr sz="2300"/>
            </a:lvl9pPr>
          </a:lstStyle>
          <a:p>
            <a:pPr lvl="0"/>
            <a:endParaRPr lang="en-US" noProof="0"/>
          </a:p>
        </p:txBody>
      </p:sp>
      <p:sp>
        <p:nvSpPr>
          <p:cNvPr id="4" name="Text Placeholder 3"/>
          <p:cNvSpPr>
            <a:spLocks noGrp="1"/>
          </p:cNvSpPr>
          <p:nvPr>
            <p:ph type="body" sz="half" idx="2"/>
          </p:nvPr>
        </p:nvSpPr>
        <p:spPr>
          <a:xfrm>
            <a:off x="2095674" y="5916502"/>
            <a:ext cx="6415088" cy="887212"/>
          </a:xfrm>
        </p:spPr>
        <p:txBody>
          <a:bodyPr/>
          <a:lstStyle>
            <a:lvl1pPr marL="0" indent="0">
              <a:buNone/>
              <a:defRPr sz="1700"/>
            </a:lvl1pPr>
            <a:lvl2pPr marL="521073" indent="0">
              <a:buNone/>
              <a:defRPr sz="1400"/>
            </a:lvl2pPr>
            <a:lvl3pPr marL="1042144" indent="0">
              <a:buNone/>
              <a:defRPr sz="1100"/>
            </a:lvl3pPr>
            <a:lvl4pPr marL="1563214" indent="0">
              <a:buNone/>
              <a:defRPr sz="1000"/>
            </a:lvl4pPr>
            <a:lvl5pPr marL="2084288" indent="0">
              <a:buNone/>
              <a:defRPr sz="1000"/>
            </a:lvl5pPr>
            <a:lvl6pPr marL="2605357" indent="0">
              <a:buNone/>
              <a:defRPr sz="1000"/>
            </a:lvl6pPr>
            <a:lvl7pPr marL="3126430" indent="0">
              <a:buNone/>
              <a:defRPr sz="1000"/>
            </a:lvl7pPr>
            <a:lvl8pPr marL="3647502" indent="0">
              <a:buNone/>
              <a:defRPr sz="1000"/>
            </a:lvl8pPr>
            <a:lvl9pPr marL="4168576"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8115230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604131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51566" y="306236"/>
            <a:ext cx="2405658" cy="645197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597" y="306236"/>
            <a:ext cx="7038777" cy="645197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8446120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3"/>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6" y="1763933"/>
            <a:ext cx="4722217" cy="4994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35005" y="1763935"/>
            <a:ext cx="4722217" cy="2413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435005" y="4345075"/>
            <a:ext cx="4722217" cy="2413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solidFill>
                <a:prstClr val="black"/>
              </a:solidFill>
            </a:endParaRPr>
          </a:p>
        </p:txBody>
      </p:sp>
      <p:sp>
        <p:nvSpPr>
          <p:cNvPr id="7" name="Rectangle 5"/>
          <p:cNvSpPr>
            <a:spLocks noGrp="1" noChangeArrowheads="1"/>
          </p:cNvSpPr>
          <p:nvPr>
            <p:ph type="ftr" sz="quarter" idx="11"/>
          </p:nvPr>
        </p:nvSpPr>
        <p:spPr>
          <a:xfrm>
            <a:off x="192034" y="6887704"/>
            <a:ext cx="3385741" cy="503978"/>
          </a:xfrm>
          <a:ln/>
        </p:spPr>
        <p:txBody>
          <a:bodyPr/>
          <a:lstStyle>
            <a:lvl1pPr>
              <a:defRPr/>
            </a:lvl1p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2742206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3"/>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6" y="1763933"/>
            <a:ext cx="4722217" cy="4994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435005" y="1763933"/>
            <a:ext cx="4722217" cy="4994286"/>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42026126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3"/>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6" y="1763933"/>
            <a:ext cx="4722217" cy="4994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5435005" y="1763933"/>
            <a:ext cx="4722217" cy="4994286"/>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69820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c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t>From nuclear reactors to pretty pictures and attractive 3D prints  /  JAROSLAV KŘIVÁNEK</a:t>
            </a:r>
            <a:endParaRPr lang="cs-CZ" dirty="0"/>
          </a:p>
        </p:txBody>
      </p:sp>
      <p:sp>
        <p:nvSpPr>
          <p:cNvPr id="6" name="Zástupný symbol pro číslo snímku 5"/>
          <p:cNvSpPr>
            <a:spLocks noGrp="1"/>
          </p:cNvSpPr>
          <p:nvPr>
            <p:ph type="sldNum" sz="quarter" idx="12"/>
          </p:nvPr>
        </p:nvSpPr>
        <p:spPr>
          <a:xfrm>
            <a:off x="9950298" y="7197334"/>
            <a:ext cx="398338" cy="362034"/>
          </a:xfrm>
        </p:spPr>
        <p:txBody>
          <a:bodyPr/>
          <a:lstStyle>
            <a:lvl1pPr>
              <a:defRPr>
                <a:solidFill>
                  <a:schemeClr val="bg1"/>
                </a:solidFill>
              </a:defRPr>
            </a:lvl1pPr>
          </a:lstStyle>
          <a:p>
            <a:fld id="{7B6CC4D6-176D-4020-9484-FACE48CDBCFB}" type="slidenum">
              <a:rPr lang="cs-CZ" smtClean="0"/>
              <a:pPr/>
              <a:t>‹#›</a:t>
            </a:fld>
            <a:endParaRPr lang="cs-CZ" dirty="0"/>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Zástupný symbol pro obsah 2"/>
          <p:cNvSpPr>
            <a:spLocks noGrp="1"/>
          </p:cNvSpPr>
          <p:nvPr>
            <p:ph idx="1" hasCustomPrompt="1"/>
          </p:nvPr>
        </p:nvSpPr>
        <p:spPr>
          <a:xfrm>
            <a:off x="852488" y="1585918"/>
            <a:ext cx="8966028" cy="5099480"/>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Bulletted list</a:t>
            </a:r>
          </a:p>
          <a:p>
            <a:pPr lvl="1"/>
            <a:r>
              <a:rPr lang="en-US"/>
              <a:t>Level Two</a:t>
            </a:r>
          </a:p>
          <a:p>
            <a:pPr lvl="2"/>
            <a:r>
              <a:rPr lang="en-US"/>
              <a:t>Level Three</a:t>
            </a:r>
            <a:endParaRPr lang="cs-CZ" dirty="0"/>
          </a:p>
        </p:txBody>
      </p:sp>
      <p:pic>
        <p:nvPicPr>
          <p:cNvPr id="7"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10156011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4591" y="306236"/>
            <a:ext cx="9622632" cy="645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6996452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3"/>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6" y="1763933"/>
            <a:ext cx="4722217" cy="4994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35005" y="1763933"/>
            <a:ext cx="4722217" cy="4994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352234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3"/>
            <a:ext cx="9622632" cy="1256446"/>
          </a:xfrm>
        </p:spPr>
        <p:txBody>
          <a:bodyPr/>
          <a:lstStyle/>
          <a:p>
            <a:r>
              <a:rPr lang="en-US"/>
              <a:t>Click to edit Master title style</a:t>
            </a:r>
          </a:p>
        </p:txBody>
      </p:sp>
      <p:sp>
        <p:nvSpPr>
          <p:cNvPr id="3" name="Content Placeholder 2"/>
          <p:cNvSpPr>
            <a:spLocks noGrp="1"/>
          </p:cNvSpPr>
          <p:nvPr>
            <p:ph sz="half" idx="1"/>
          </p:nvPr>
        </p:nvSpPr>
        <p:spPr>
          <a:xfrm>
            <a:off x="534591" y="1763935"/>
            <a:ext cx="9622632" cy="2413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591" y="4345075"/>
            <a:ext cx="9622632" cy="2413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6111027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Main title only">
    <p:spTree>
      <p:nvGrpSpPr>
        <p:cNvPr id="1" name=""/>
        <p:cNvGrpSpPr/>
        <p:nvPr/>
      </p:nvGrpSpPr>
      <p:grpSpPr>
        <a:xfrm>
          <a:off x="0" y="0"/>
          <a:ext cx="0" cy="0"/>
          <a:chOff x="0" y="0"/>
          <a:chExt cx="0" cy="0"/>
        </a:xfrm>
      </p:grpSpPr>
      <p:sp>
        <p:nvSpPr>
          <p:cNvPr id="6" name="Content Placeholder 2"/>
          <p:cNvSpPr>
            <a:spLocks noGrp="1"/>
          </p:cNvSpPr>
          <p:nvPr>
            <p:ph idx="1"/>
          </p:nvPr>
        </p:nvSpPr>
        <p:spPr>
          <a:xfrm>
            <a:off x="3" y="1159158"/>
            <a:ext cx="10682903" cy="6400525"/>
          </a:xfrm>
          <a:prstGeom prst="rect">
            <a:avLst/>
          </a:prstGeom>
        </p:spPr>
        <p:txBody>
          <a:bodyPr lIns="164115" tIns="164115">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861617">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161554" indent="-260532">
              <a:buClr>
                <a:srgbClr val="FFC000"/>
              </a:buClr>
              <a:defRPr>
                <a:ln w="31750">
                  <a:noFill/>
                </a:ln>
                <a:effectLst>
                  <a:outerShdw blurRad="50800" dist="38100" dir="2700000" algn="tl" rotWithShape="0">
                    <a:prstClr val="black"/>
                  </a:outerShdw>
                </a:effectLst>
                <a:latin typeface="Calibri" pitchFamily="34" charset="0"/>
              </a:defRPr>
            </a:lvl3pPr>
            <a:lvl4pPr marL="1409426" indent="-238823">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659106" indent="-238823">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hasCustomPrompt="1"/>
          </p:nvPr>
        </p:nvSpPr>
        <p:spPr/>
        <p:txBody>
          <a:bodyPr/>
          <a:lstStyle>
            <a:lvl1pPr>
              <a:defRPr/>
            </a:lvl1pPr>
          </a:lstStyle>
          <a:p>
            <a:r>
              <a:rPr lang="en-US" dirty="0"/>
              <a:t>Click to edit title</a:t>
            </a:r>
            <a:endParaRPr lang="bg-BG" dirty="0"/>
          </a:p>
        </p:txBody>
      </p:sp>
    </p:spTree>
    <p:extLst>
      <p:ext uri="{BB962C8B-B14F-4D97-AF65-F5344CB8AC3E}">
        <p14:creationId xmlns:p14="http://schemas.microsoft.com/office/powerpoint/2010/main" val="40555203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EN,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 y="2"/>
            <a:ext cx="10690687" cy="7344834"/>
          </a:xfrm>
          <a:prstGeom prst="rect">
            <a:avLst/>
          </a:prstGeom>
        </p:spPr>
      </p:pic>
      <p:sp>
        <p:nvSpPr>
          <p:cNvPr id="2" name="Nadpis 1"/>
          <p:cNvSpPr>
            <a:spLocks noGrp="1"/>
          </p:cNvSpPr>
          <p:nvPr>
            <p:ph type="ctrTitle" hasCustomPrompt="1"/>
          </p:nvPr>
        </p:nvSpPr>
        <p:spPr>
          <a:xfrm>
            <a:off x="539194" y="2370116"/>
            <a:ext cx="9753444" cy="2631887"/>
          </a:xfrm>
        </p:spPr>
        <p:txBody>
          <a:bodyPr anchor="b">
            <a:normAutofit/>
          </a:bodyPr>
          <a:lstStyle>
            <a:lvl1pPr algn="l">
              <a:defRPr sz="43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4143066" y="6987378"/>
            <a:ext cx="5318466" cy="292333"/>
          </a:xfrm>
          <a:prstGeom prst="rect">
            <a:avLst/>
          </a:prstGeom>
          <a:noFill/>
        </p:spPr>
        <p:txBody>
          <a:bodyPr wrap="none" lIns="91388" tIns="45693" rIns="91388" bIns="45693" rtlCol="0">
            <a:spAutoFit/>
          </a:bodyPr>
          <a:lstStyle/>
          <a:p>
            <a:pPr algn="ctr" defTabSz="913874"/>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Computer Graphics Group</a:t>
            </a:r>
            <a:r>
              <a:rPr lang="sk-SK"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Charles University</a:t>
            </a:r>
            <a:r>
              <a:rPr lang="cs-CZ" sz="1300" dirty="0">
                <a:solidFill>
                  <a:srgbClr val="671F72"/>
                </a:solidFill>
                <a:latin typeface="Myriad Pro" panose="020B0503030403020204" pitchFamily="34" charset="0"/>
              </a:rPr>
              <a:t>, P</a:t>
            </a:r>
            <a:r>
              <a:rPr lang="en-US" sz="1300" dirty="0" err="1">
                <a:solidFill>
                  <a:srgbClr val="671F72"/>
                </a:solidFill>
                <a:latin typeface="Myriad Pro" panose="020B0503030403020204" pitchFamily="34" charset="0"/>
              </a:rPr>
              <a:t>rague</a:t>
            </a:r>
            <a:r>
              <a:rPr lang="en-US"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cgg.mff.cuni.cz</a:t>
            </a:r>
            <a:r>
              <a:rPr lang="cs-CZ"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
        <p:nvSpPr>
          <p:cNvPr id="9" name="TextovéPole 7"/>
          <p:cNvSpPr txBox="1"/>
          <p:nvPr userDrawn="1"/>
        </p:nvSpPr>
        <p:spPr>
          <a:xfrm>
            <a:off x="3878820" y="6777061"/>
            <a:ext cx="5847008" cy="292333"/>
          </a:xfrm>
          <a:prstGeom prst="rect">
            <a:avLst/>
          </a:prstGeom>
          <a:noFill/>
        </p:spPr>
        <p:txBody>
          <a:bodyPr wrap="none" lIns="91388" tIns="45693" rIns="91388" bIns="45693" rtlCol="0">
            <a:spAutoFit/>
          </a:bodyPr>
          <a:lstStyle/>
          <a:p>
            <a:pPr algn="ctr" defTabSz="913874"/>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JAROSLAV K</a:t>
            </a:r>
            <a:r>
              <a:rPr lang="cs-CZ" sz="1300" dirty="0">
                <a:solidFill>
                  <a:srgbClr val="671F72"/>
                </a:solidFill>
                <a:latin typeface="Myriad Pro" panose="020B0503030403020204" pitchFamily="34" charset="0"/>
              </a:rPr>
              <a:t>ŘIVÁNEK</a:t>
            </a:r>
            <a:r>
              <a:rPr lang="en-US"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cs-CZ" sz="1300" dirty="0" err="1">
                <a:solidFill>
                  <a:srgbClr val="671F72"/>
                </a:solidFill>
                <a:latin typeface="Myriad Pro" panose="020B0503030403020204" pitchFamily="34" charset="0"/>
                <a:sym typeface="Wingdings" panose="05000000000000000000" pitchFamily="2" charset="2"/>
              </a:rPr>
              <a:t>j</a:t>
            </a:r>
            <a:r>
              <a:rPr lang="cs-CZ" sz="1300" dirty="0" err="1">
                <a:solidFill>
                  <a:srgbClr val="671F72"/>
                </a:solidFill>
                <a:latin typeface="Myriad Pro" panose="020B0503030403020204" pitchFamily="34" charset="0"/>
              </a:rPr>
              <a:t>aroslav.krivanek</a:t>
            </a:r>
            <a:r>
              <a:rPr lang="en-US" sz="1300" dirty="0">
                <a:solidFill>
                  <a:srgbClr val="671F72"/>
                </a:solidFill>
                <a:latin typeface="Myriad Pro" panose="020B0503030403020204" pitchFamily="34" charset="0"/>
              </a:rPr>
              <a:t>@mff.cuni.cz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cgg.mff.cuni.cz/~</a:t>
            </a:r>
            <a:r>
              <a:rPr lang="en-US" sz="1300" dirty="0" err="1">
                <a:solidFill>
                  <a:srgbClr val="671F72"/>
                </a:solidFill>
                <a:latin typeface="Myriad Pro" panose="020B0503030403020204" pitchFamily="34" charset="0"/>
              </a:rPr>
              <a:t>jaroslav</a:t>
            </a:r>
            <a:r>
              <a:rPr lang="cs-CZ"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Tree>
    <p:extLst>
      <p:ext uri="{BB962C8B-B14F-4D97-AF65-F5344CB8AC3E}">
        <p14:creationId xmlns:p14="http://schemas.microsoft.com/office/powerpoint/2010/main" val="31227047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EN,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6" y="2"/>
            <a:ext cx="10690687" cy="7344834"/>
          </a:xfrm>
          <a:prstGeom prst="rect">
            <a:avLst/>
          </a:prstGeom>
        </p:spPr>
      </p:pic>
      <p:sp>
        <p:nvSpPr>
          <p:cNvPr id="2" name="Nadpis 1"/>
          <p:cNvSpPr>
            <a:spLocks noGrp="1"/>
          </p:cNvSpPr>
          <p:nvPr>
            <p:ph type="ctrTitle" hasCustomPrompt="1"/>
          </p:nvPr>
        </p:nvSpPr>
        <p:spPr>
          <a:xfrm>
            <a:off x="539194"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ovéPole 7"/>
          <p:cNvSpPr txBox="1"/>
          <p:nvPr userDrawn="1"/>
        </p:nvSpPr>
        <p:spPr>
          <a:xfrm>
            <a:off x="4074109" y="6987378"/>
            <a:ext cx="5456389" cy="292333"/>
          </a:xfrm>
          <a:prstGeom prst="rect">
            <a:avLst/>
          </a:prstGeom>
          <a:noFill/>
        </p:spPr>
        <p:txBody>
          <a:bodyPr wrap="none" lIns="91388" tIns="45693" rIns="91388" bIns="45693" rtlCol="0">
            <a:spAutoFit/>
          </a:bodyPr>
          <a:lstStyle/>
          <a:p>
            <a:pPr algn="ctr" defTabSz="913874"/>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Computer Graphics Group</a:t>
            </a:r>
            <a:r>
              <a:rPr lang="sk-SK"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Charles University in Prague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cgg.mff.cuni.cz</a:t>
            </a:r>
            <a:r>
              <a:rPr lang="cs-CZ"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6" name="TextovéPole 7"/>
          <p:cNvSpPr txBox="1"/>
          <p:nvPr userDrawn="1"/>
        </p:nvSpPr>
        <p:spPr>
          <a:xfrm>
            <a:off x="3878820" y="6778115"/>
            <a:ext cx="5847008" cy="292333"/>
          </a:xfrm>
          <a:prstGeom prst="rect">
            <a:avLst/>
          </a:prstGeom>
          <a:noFill/>
        </p:spPr>
        <p:txBody>
          <a:bodyPr wrap="none" lIns="91388" tIns="45693" rIns="91388" bIns="45693" rtlCol="0">
            <a:spAutoFit/>
          </a:bodyPr>
          <a:lstStyle/>
          <a:p>
            <a:pPr algn="ctr" defTabSz="913874"/>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sym typeface="Wingdings" panose="05000000000000000000" pitchFamily="2" charset="2"/>
              </a:rPr>
              <a:t>JAROSLAV K</a:t>
            </a:r>
            <a:r>
              <a:rPr lang="cs-CZ" sz="1300" dirty="0">
                <a:solidFill>
                  <a:srgbClr val="EB6B18"/>
                </a:solidFill>
                <a:latin typeface="Myriad Pro" panose="020B0503030403020204" pitchFamily="34" charset="0"/>
                <a:sym typeface="Wingdings" panose="05000000000000000000" pitchFamily="2" charset="2"/>
              </a:rPr>
              <a:t>ŘIVÁNEK</a:t>
            </a:r>
            <a:r>
              <a:rPr lang="en-US" sz="1300" dirty="0">
                <a:solidFill>
                  <a:srgbClr val="EB6B18"/>
                </a:solidFill>
                <a:latin typeface="Myriad Pro" panose="020B0503030403020204" pitchFamily="34" charset="0"/>
                <a:sym typeface="Wingdings" panose="05000000000000000000" pitchFamily="2" charset="2"/>
              </a:rPr>
              <a:t>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cs-CZ" sz="1300" dirty="0" err="1">
                <a:solidFill>
                  <a:srgbClr val="EB6B18"/>
                </a:solidFill>
                <a:latin typeface="Myriad Pro" panose="020B0503030403020204" pitchFamily="34" charset="0"/>
              </a:rPr>
              <a:t>jaroslav.krivanek</a:t>
            </a:r>
            <a:r>
              <a:rPr lang="en-US" sz="1300" dirty="0">
                <a:solidFill>
                  <a:srgbClr val="EB6B18"/>
                </a:solidFill>
                <a:latin typeface="Myriad Pro" panose="020B0503030403020204" pitchFamily="34" charset="0"/>
              </a:rPr>
              <a:t>@mff.cuni.cz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cgg.mff.cuni.cz/~</a:t>
            </a:r>
            <a:r>
              <a:rPr lang="en-US" sz="1300" dirty="0" err="1">
                <a:solidFill>
                  <a:srgbClr val="EB6B18"/>
                </a:solidFill>
                <a:latin typeface="Myriad Pro" panose="020B0503030403020204" pitchFamily="34" charset="0"/>
              </a:rPr>
              <a:t>jaroslav</a:t>
            </a:r>
            <a:r>
              <a:rPr lang="cs-CZ"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7"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21144185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CZ,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 y="2"/>
            <a:ext cx="10690687" cy="7344834"/>
          </a:xfrm>
          <a:prstGeom prst="rect">
            <a:avLst/>
          </a:prstGeom>
        </p:spPr>
      </p:pic>
      <p:sp>
        <p:nvSpPr>
          <p:cNvPr id="2" name="Nadpis 1"/>
          <p:cNvSpPr>
            <a:spLocks noGrp="1"/>
          </p:cNvSpPr>
          <p:nvPr>
            <p:ph type="ctrTitle" hasCustomPrompt="1"/>
          </p:nvPr>
        </p:nvSpPr>
        <p:spPr>
          <a:xfrm>
            <a:off x="539194" y="2370116"/>
            <a:ext cx="9753444" cy="2631887"/>
          </a:xfrm>
        </p:spPr>
        <p:txBody>
          <a:bodyPr anchor="b">
            <a:normAutofit/>
          </a:bodyPr>
          <a:lstStyle>
            <a:lvl1pPr algn="l">
              <a:defRPr sz="43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3487934" y="6786565"/>
            <a:ext cx="6342978" cy="492388"/>
          </a:xfrm>
          <a:prstGeom prst="rect">
            <a:avLst/>
          </a:prstGeom>
          <a:noFill/>
        </p:spPr>
        <p:txBody>
          <a:bodyPr wrap="none" lIns="91388" tIns="45693" rIns="91388" bIns="45693" rtlCol="0">
            <a:spAutoFit/>
          </a:bodyPr>
          <a:lstStyle/>
          <a:p>
            <a:pPr algn="ctr" defTabSz="913874"/>
            <a:r>
              <a:rPr lang="cs-CZ" sz="800">
                <a:solidFill>
                  <a:srgbClr val="EB6B18"/>
                </a:solidFill>
                <a:latin typeface="Myriad Pro" panose="020B0503030403020204" pitchFamily="34" charset="0"/>
                <a:sym typeface="Wingdings" panose="05000000000000000000" pitchFamily="2" charset="2"/>
              </a:rPr>
              <a:t> </a:t>
            </a:r>
            <a:r>
              <a:rPr lang="en-US" sz="1300">
                <a:solidFill>
                  <a:srgbClr val="671F72"/>
                </a:solidFill>
                <a:latin typeface="Myriad Pro" panose="020B0503030403020204" pitchFamily="34" charset="0"/>
              </a:rPr>
              <a:t>Skupina po</a:t>
            </a:r>
            <a:r>
              <a:rPr lang="sk-SK" sz="1300">
                <a:solidFill>
                  <a:srgbClr val="671F72"/>
                </a:solidFill>
                <a:latin typeface="Myriad Pro" panose="020B0503030403020204" pitchFamily="34" charset="0"/>
              </a:rPr>
              <a:t>čítačové grafiky </a:t>
            </a:r>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Matematicko-fyzikální </a:t>
            </a:r>
            <a:r>
              <a:rPr lang="cs-CZ" sz="1300" dirty="0">
                <a:solidFill>
                  <a:srgbClr val="671F72"/>
                </a:solidFill>
                <a:latin typeface="Myriad Pro" panose="020B0503030403020204" pitchFamily="34" charset="0"/>
              </a:rPr>
              <a:t>fakulta </a:t>
            </a:r>
            <a:r>
              <a:rPr lang="cs-CZ" sz="600" dirty="0">
                <a:solidFill>
                  <a:srgbClr val="EB6B18"/>
                </a:solidFill>
                <a:latin typeface="Myriad Pro" panose="020B0503030403020204" pitchFamily="34" charset="0"/>
                <a:sym typeface="Wingdings" panose="05000000000000000000" pitchFamily="2" charset="2"/>
              </a:rPr>
              <a:t></a:t>
            </a:r>
            <a:r>
              <a:rPr lang="cs-CZ" sz="1300" dirty="0">
                <a:solidFill>
                  <a:srgbClr val="671F72"/>
                </a:solidFill>
                <a:latin typeface="Myriad Pro" panose="020B0503030403020204" pitchFamily="34" charset="0"/>
              </a:rPr>
              <a:t> </a:t>
            </a:r>
            <a:r>
              <a:rPr lang="cs-CZ" sz="1300">
                <a:solidFill>
                  <a:srgbClr val="671F72"/>
                </a:solidFill>
                <a:latin typeface="Myriad Pro" panose="020B0503030403020204" pitchFamily="34" charset="0"/>
              </a:rPr>
              <a:t>Univerzita Karlova v Praze </a:t>
            </a:r>
            <a:r>
              <a:rPr lang="cs-CZ" sz="800">
                <a:solidFill>
                  <a:srgbClr val="EB6B18"/>
                </a:solidFill>
                <a:latin typeface="Myriad Pro" panose="020B0503030403020204" pitchFamily="34" charset="0"/>
                <a:sym typeface="Wingdings" panose="05000000000000000000" pitchFamily="2" charset="2"/>
              </a:rPr>
              <a:t></a:t>
            </a:r>
          </a:p>
          <a:p>
            <a:pPr algn="ctr" defTabSz="913874"/>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Malostranské </a:t>
            </a:r>
            <a:r>
              <a:rPr lang="cs-CZ" sz="1300" dirty="0">
                <a:solidFill>
                  <a:srgbClr val="671F72"/>
                </a:solidFill>
                <a:latin typeface="Myriad Pro" panose="020B0503030403020204" pitchFamily="34" charset="0"/>
              </a:rPr>
              <a:t>nám. 25 </a:t>
            </a:r>
            <a:r>
              <a:rPr lang="cs-CZ" sz="800" dirty="0">
                <a:solidFill>
                  <a:srgbClr val="EB6B18"/>
                </a:solidFill>
                <a:latin typeface="Myriad Pro" panose="020B0503030403020204" pitchFamily="34" charset="0"/>
                <a:sym typeface="Wingdings" panose="05000000000000000000" pitchFamily="2" charset="2"/>
              </a:rPr>
              <a:t></a:t>
            </a:r>
            <a:r>
              <a:rPr lang="cs-CZ" sz="1300" dirty="0">
                <a:solidFill>
                  <a:srgbClr val="671F72"/>
                </a:solidFill>
                <a:latin typeface="Myriad Pro" panose="020B0503030403020204" pitchFamily="34" charset="0"/>
              </a:rPr>
              <a:t> 118 00 Praha 1, </a:t>
            </a:r>
            <a:r>
              <a:rPr lang="cs-CZ" sz="1300">
                <a:solidFill>
                  <a:srgbClr val="671F72"/>
                </a:solidFill>
                <a:latin typeface="Myriad Pro" panose="020B0503030403020204" pitchFamily="34" charset="0"/>
              </a:rPr>
              <a:t>Česká republika </a:t>
            </a:r>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www.mff.cuni.cz </a:t>
            </a:r>
            <a:r>
              <a:rPr lang="cs-CZ" sz="80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Tree>
    <p:extLst>
      <p:ext uri="{BB962C8B-B14F-4D97-AF65-F5344CB8AC3E}">
        <p14:creationId xmlns:p14="http://schemas.microsoft.com/office/powerpoint/2010/main" val="2016599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CZ,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6" y="2"/>
            <a:ext cx="10690687" cy="7344834"/>
          </a:xfrm>
          <a:prstGeom prst="rect">
            <a:avLst/>
          </a:prstGeom>
        </p:spPr>
      </p:pic>
      <p:sp>
        <p:nvSpPr>
          <p:cNvPr id="2" name="Nadpis 1"/>
          <p:cNvSpPr>
            <a:spLocks noGrp="1"/>
          </p:cNvSpPr>
          <p:nvPr>
            <p:ph type="ctrTitle" hasCustomPrompt="1"/>
          </p:nvPr>
        </p:nvSpPr>
        <p:spPr>
          <a:xfrm>
            <a:off x="539194"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ovéPole 7"/>
          <p:cNvSpPr txBox="1"/>
          <p:nvPr userDrawn="1"/>
        </p:nvSpPr>
        <p:spPr>
          <a:xfrm>
            <a:off x="3487939" y="6786565"/>
            <a:ext cx="6342978" cy="492388"/>
          </a:xfrm>
          <a:prstGeom prst="rect">
            <a:avLst/>
          </a:prstGeom>
          <a:noFill/>
        </p:spPr>
        <p:txBody>
          <a:bodyPr wrap="none" lIns="91388" tIns="45693" rIns="91388" bIns="45693" rtlCol="0">
            <a:spAutoFit/>
          </a:bodyPr>
          <a:lstStyle/>
          <a:p>
            <a:pPr algn="ctr" defTabSz="913874"/>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en-US" sz="1300">
                <a:solidFill>
                  <a:srgbClr val="EB6B18"/>
                </a:solidFill>
                <a:latin typeface="Myriad Pro" panose="020B0503030403020204" pitchFamily="34" charset="0"/>
              </a:rPr>
              <a:t>Skupina po</a:t>
            </a:r>
            <a:r>
              <a:rPr lang="sk-SK" sz="1300">
                <a:solidFill>
                  <a:srgbClr val="EB6B18"/>
                </a:solidFill>
                <a:latin typeface="Myriad Pro" panose="020B0503030403020204" pitchFamily="34" charset="0"/>
              </a:rPr>
              <a:t>čítačové grafiky </a:t>
            </a:r>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Matematicko-fyzikální fakulta </a:t>
            </a:r>
            <a:r>
              <a:rPr lang="cs-CZ" sz="600">
                <a:solidFill>
                  <a:srgbClr val="671F72"/>
                </a:solidFill>
                <a:latin typeface="Myriad Pro" panose="020B0503030403020204" pitchFamily="34" charset="0"/>
                <a:sym typeface="Wingdings" panose="05000000000000000000" pitchFamily="2" charset="2"/>
              </a:rPr>
              <a:t></a:t>
            </a:r>
            <a:r>
              <a:rPr lang="cs-CZ" sz="1300">
                <a:solidFill>
                  <a:srgbClr val="EB6B18"/>
                </a:solidFill>
                <a:latin typeface="Myriad Pro" panose="020B0503030403020204" pitchFamily="34" charset="0"/>
              </a:rPr>
              <a:t> Univerzita Karlova v Praze </a:t>
            </a:r>
            <a:r>
              <a:rPr lang="cs-CZ" sz="800">
                <a:solidFill>
                  <a:srgbClr val="671F72"/>
                </a:solidFill>
                <a:latin typeface="Myriad Pro" panose="020B0503030403020204" pitchFamily="34" charset="0"/>
                <a:sym typeface="Wingdings" panose="05000000000000000000" pitchFamily="2" charset="2"/>
              </a:rPr>
              <a:t></a:t>
            </a:r>
            <a:endParaRPr lang="cs-CZ" sz="800">
              <a:solidFill>
                <a:srgbClr val="EB6B18"/>
              </a:solidFill>
              <a:latin typeface="Myriad Pro" panose="020B0503030403020204" pitchFamily="34" charset="0"/>
              <a:sym typeface="Wingdings" panose="05000000000000000000" pitchFamily="2" charset="2"/>
            </a:endParaRPr>
          </a:p>
          <a:p>
            <a:pPr algn="ctr" defTabSz="913874"/>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Malostranské nám. 25 </a:t>
            </a:r>
            <a:r>
              <a:rPr lang="cs-CZ" sz="800">
                <a:solidFill>
                  <a:srgbClr val="671F72"/>
                </a:solidFill>
                <a:latin typeface="Myriad Pro" panose="020B0503030403020204" pitchFamily="34" charset="0"/>
                <a:sym typeface="Wingdings" panose="05000000000000000000" pitchFamily="2" charset="2"/>
              </a:rPr>
              <a:t></a:t>
            </a:r>
            <a:r>
              <a:rPr lang="cs-CZ" sz="1300">
                <a:solidFill>
                  <a:srgbClr val="EB6B18"/>
                </a:solidFill>
                <a:latin typeface="Myriad Pro" panose="020B0503030403020204" pitchFamily="34" charset="0"/>
              </a:rPr>
              <a:t> 118 00 Praha 1, Česká republika </a:t>
            </a:r>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www.mff.cuni.cz </a:t>
            </a:r>
            <a:r>
              <a:rPr lang="cs-CZ" sz="80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11"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35011928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Section Title (violet)">
    <p:spTree>
      <p:nvGrpSpPr>
        <p:cNvPr id="1" name=""/>
        <p:cNvGrpSpPr/>
        <p:nvPr/>
      </p:nvGrpSpPr>
      <p:grpSpPr>
        <a:xfrm>
          <a:off x="0" y="0"/>
          <a:ext cx="0" cy="0"/>
          <a:chOff x="0" y="0"/>
          <a:chExt cx="0" cy="0"/>
        </a:xfrm>
      </p:grpSpPr>
      <p:pic>
        <p:nvPicPr>
          <p:cNvPr id="10" name="Obrázek 4"/>
          <p:cNvPicPr>
            <a:picLocks noChangeAspect="1"/>
          </p:cNvPicPr>
          <p:nvPr userDrawn="1"/>
        </p:nvPicPr>
        <p:blipFill rotWithShape="1">
          <a:blip r:embed="rId2" cstate="print">
            <a:extLst>
              <a:ext uri="{28A0092B-C50C-407E-A947-70E740481C1C}">
                <a14:useLocalDpi xmlns:a14="http://schemas.microsoft.com/office/drawing/2010/main"/>
              </a:ext>
            </a:extLst>
          </a:blip>
          <a:srcRect t="35172" b="27803"/>
          <a:stretch/>
        </p:blipFill>
        <p:spPr>
          <a:xfrm>
            <a:off x="1325" y="13"/>
            <a:ext cx="10690687" cy="2719387"/>
          </a:xfrm>
          <a:prstGeom prst="rect">
            <a:avLst/>
          </a:prstGeom>
        </p:spPr>
      </p:pic>
      <p:sp>
        <p:nvSpPr>
          <p:cNvPr id="8" name="Obdélník 7"/>
          <p:cNvSpPr/>
          <p:nvPr userDrawn="1"/>
        </p:nvSpPr>
        <p:spPr>
          <a:xfrm>
            <a:off x="0" y="899441"/>
            <a:ext cx="10692000" cy="6274577"/>
          </a:xfrm>
          <a:prstGeom prst="rect">
            <a:avLst/>
          </a:prstGeom>
          <a:gradFill>
            <a:gsLst>
              <a:gs pos="0">
                <a:schemeClr val="accent1">
                  <a:alpha val="1000"/>
                </a:schemeClr>
              </a:gs>
              <a:gs pos="2600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3" rIns="91388" bIns="45693" rtlCol="0" anchor="ctr"/>
          <a:lstStyle/>
          <a:p>
            <a:pPr algn="ctr" defTabSz="913874"/>
            <a:endParaRPr lang="cs-CZ">
              <a:solidFill>
                <a:prstClr val="white"/>
              </a:solidFill>
            </a:endParaRPr>
          </a:p>
        </p:txBody>
      </p:sp>
      <p:sp>
        <p:nvSpPr>
          <p:cNvPr id="2" name="Nadpis 1"/>
          <p:cNvSpPr>
            <a:spLocks noGrp="1"/>
          </p:cNvSpPr>
          <p:nvPr>
            <p:ph type="ctrTitle" hasCustomPrompt="1"/>
          </p:nvPr>
        </p:nvSpPr>
        <p:spPr>
          <a:xfrm>
            <a:off x="913219" y="3238533"/>
            <a:ext cx="8668939" cy="1714270"/>
          </a:xfrm>
        </p:spPr>
        <p:txBody>
          <a:bodyPr anchor="ctr">
            <a:normAutofit/>
          </a:bodyPr>
          <a:lstStyle>
            <a:lvl1pPr algn="l">
              <a:defRPr sz="29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41" y="5079939"/>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sp>
        <p:nvSpPr>
          <p:cNvPr id="9"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41314640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1_Section Title (violet)">
    <p:spTree>
      <p:nvGrpSpPr>
        <p:cNvPr id="1" name=""/>
        <p:cNvGrpSpPr/>
        <p:nvPr/>
      </p:nvGrpSpPr>
      <p:grpSpPr>
        <a:xfrm>
          <a:off x="0" y="0"/>
          <a:ext cx="0" cy="0"/>
          <a:chOff x="0" y="0"/>
          <a:chExt cx="0" cy="0"/>
        </a:xfrm>
      </p:grpSpPr>
      <p:pic>
        <p:nvPicPr>
          <p:cNvPr id="13" name="Obrázek 3"/>
          <p:cNvPicPr>
            <a:picLocks noChangeAspect="1"/>
          </p:cNvPicPr>
          <p:nvPr userDrawn="1"/>
        </p:nvPicPr>
        <p:blipFill rotWithShape="1">
          <a:blip r:embed="rId2" cstate="print">
            <a:extLst>
              <a:ext uri="{28A0092B-C50C-407E-A947-70E740481C1C}">
                <a14:useLocalDpi xmlns:a14="http://schemas.microsoft.com/office/drawing/2010/main"/>
              </a:ext>
            </a:extLst>
          </a:blip>
          <a:srcRect t="29761" b="18387"/>
          <a:stretch/>
        </p:blipFill>
        <p:spPr>
          <a:xfrm>
            <a:off x="1325" y="11"/>
            <a:ext cx="10690687" cy="3808461"/>
          </a:xfrm>
          <a:prstGeom prst="rect">
            <a:avLst/>
          </a:prstGeom>
        </p:spPr>
      </p:pic>
      <p:sp>
        <p:nvSpPr>
          <p:cNvPr id="11" name="Obdélník 7"/>
          <p:cNvSpPr/>
          <p:nvPr userDrawn="1"/>
        </p:nvSpPr>
        <p:spPr>
          <a:xfrm>
            <a:off x="0" y="899442"/>
            <a:ext cx="10692000" cy="6293625"/>
          </a:xfrm>
          <a:prstGeom prst="rect">
            <a:avLst/>
          </a:prstGeom>
          <a:gradFill>
            <a:gsLst>
              <a:gs pos="0">
                <a:schemeClr val="accent2">
                  <a:alpha val="0"/>
                </a:schemeClr>
              </a:gs>
              <a:gs pos="26000">
                <a:schemeClr val="accent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3" rIns="91388" bIns="45693" rtlCol="0" anchor="ctr"/>
          <a:lstStyle/>
          <a:p>
            <a:pPr algn="ctr" defTabSz="913874"/>
            <a:endParaRPr lang="cs-CZ">
              <a:solidFill>
                <a:srgbClr val="EB6B18"/>
              </a:solidFill>
            </a:endParaRPr>
          </a:p>
        </p:txBody>
      </p:sp>
      <p:sp>
        <p:nvSpPr>
          <p:cNvPr id="2" name="Nadpis 1"/>
          <p:cNvSpPr>
            <a:spLocks noGrp="1"/>
          </p:cNvSpPr>
          <p:nvPr>
            <p:ph type="ctrTitle" hasCustomPrompt="1"/>
          </p:nvPr>
        </p:nvSpPr>
        <p:spPr>
          <a:xfrm>
            <a:off x="913219" y="3238533"/>
            <a:ext cx="8668939" cy="1714270"/>
          </a:xfrm>
        </p:spPr>
        <p:txBody>
          <a:bodyPr anchor="ctr">
            <a:normAutofit/>
          </a:bodyPr>
          <a:lstStyle>
            <a:lvl1pPr algn="l">
              <a:defRPr sz="29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41" y="5079939"/>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sp>
        <p:nvSpPr>
          <p:cNvPr id="9"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rgbClr val="EB6B18"/>
                </a:solidFill>
                <a:latin typeface="Arial" panose="020B0604020202020204" pitchFamily="34" charset="0"/>
                <a:cs typeface="Arial" panose="020B0604020202020204" pitchFamily="34" charset="0"/>
              </a:defRPr>
            </a:lvl1pPr>
          </a:lstStyle>
          <a:p>
            <a:r>
              <a:rPr lang="en-US"/>
              <a:t>Intro to computer graphics (NPGR003) - JAROSLAV KŘIVÁNEK</a:t>
            </a:r>
            <a:endParaRPr lang="cs-CZ" dirty="0"/>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465130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a:p>
        </p:txBody>
      </p:sp>
      <p:sp>
        <p:nvSpPr>
          <p:cNvPr id="6" name="Zástupný symbol pro číslo snímku 5"/>
          <p:cNvSpPr>
            <a:spLocks noGrp="1"/>
          </p:cNvSpPr>
          <p:nvPr>
            <p:ph type="sldNum" sz="quarter" idx="12"/>
          </p:nvPr>
        </p:nvSpPr>
        <p:spPr>
          <a:xfrm>
            <a:off x="9950298" y="7197334"/>
            <a:ext cx="398338" cy="362034"/>
          </a:xfrm>
        </p:spPr>
        <p:txBody>
          <a:bodyPr/>
          <a:lstStyle/>
          <a:p>
            <a:fld id="{7B6CC4D6-176D-4020-9484-FACE48CDBCFB}" type="slidenum">
              <a:rPr lang="cs-CZ" smtClean="0"/>
              <a:t>‹#›</a:t>
            </a:fld>
            <a:endParaRPr lang="cs-CZ" dirty="0"/>
          </a:p>
        </p:txBody>
      </p:sp>
      <p:sp>
        <p:nvSpPr>
          <p:cNvPr id="7" name="Zástupný symbol pro obsah 6"/>
          <p:cNvSpPr>
            <a:spLocks noGrp="1"/>
          </p:cNvSpPr>
          <p:nvPr>
            <p:ph sz="quarter" idx="13" hasCustomPrompt="1"/>
          </p:nvPr>
        </p:nvSpPr>
        <p:spPr>
          <a:xfrm>
            <a:off x="563056" y="1216193"/>
            <a:ext cx="9544895" cy="5734144"/>
          </a:xfrm>
        </p:spPr>
        <p:txBody>
          <a:bodyPr/>
          <a:lstStyle>
            <a:lvl1pPr marL="0" indent="0">
              <a:buNone/>
              <a:defRPr sz="2400" b="1"/>
            </a:lvl1pPr>
            <a:lvl2pPr marL="0" indent="0">
              <a:buNone/>
              <a:defRPr u="sng"/>
            </a:lvl2pPr>
            <a:lvl3pPr marL="0" indent="0">
              <a:buNone/>
              <a:defRPr sz="2400"/>
            </a:lvl3pPr>
            <a:lvl4pPr marL="269775" indent="-269775">
              <a:defRPr/>
            </a:lvl4pPr>
            <a:lvl5pPr marL="536376" indent="-266601">
              <a:defRPr/>
            </a:lvl5pPr>
          </a:lstStyle>
          <a:p>
            <a:pPr lvl="0"/>
            <a:r>
              <a:rPr lang="en-US" dirty="0"/>
              <a:t>Paragraph</a:t>
            </a:r>
          </a:p>
          <a:p>
            <a:pPr lvl="1"/>
            <a:r>
              <a:rPr lang="en-US" dirty="0"/>
              <a:t>Sub-paragraph</a:t>
            </a:r>
          </a:p>
          <a:p>
            <a:pPr lvl="2"/>
            <a:r>
              <a:rPr lang="en-US" dirty="0"/>
              <a:t>Text</a:t>
            </a:r>
            <a:endParaRPr lang="cs-CZ" dirty="0"/>
          </a:p>
        </p:txBody>
      </p:sp>
      <p:sp>
        <p:nvSpPr>
          <p:cNvPr id="8" name="Zástupný symbol pro zápatí 4"/>
          <p:cNvSpPr>
            <a:spLocks noGrp="1"/>
          </p:cNvSpPr>
          <p:nvPr>
            <p:ph type="ftr" sz="quarter" idx="3"/>
          </p:nvPr>
        </p:nvSpPr>
        <p:spPr>
          <a:xfrm>
            <a:off x="563055" y="7197334"/>
            <a:ext cx="9049406" cy="362034"/>
          </a:xfrm>
          <a:prstGeom prst="rect">
            <a:avLst/>
          </a:prstGeom>
        </p:spPr>
        <p:txBody>
          <a:bodyPr vert="horz" lIns="0" tIns="0" rIns="0" bIns="0" rtlCol="0" anchor="ctr"/>
          <a:lstStyle>
            <a:lvl1pPr algn="l">
              <a:defRPr sz="700" b="0" i="0" cap="all" baseline="0">
                <a:solidFill>
                  <a:schemeClr val="accent1"/>
                </a:solidFill>
                <a:latin typeface="Arial" panose="020B0604020202020204" pitchFamily="34" charset="0"/>
                <a:cs typeface="Arial" panose="020B0604020202020204" pitchFamily="34" charset="0"/>
              </a:defRPr>
            </a:lvl1pPr>
          </a:lstStyle>
          <a:p>
            <a:r>
              <a:rPr lang="en-US"/>
              <a:t>From nuclear reactors to pretty pictures and attractive 3D prints  /  JAROSLAV KŘIVÁNEK</a:t>
            </a:r>
            <a:endParaRPr lang="cs-CZ" dirty="0"/>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39292755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asic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6" name="Zástupný symbol pro číslo snímku 5"/>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a:t>
            </a:fld>
            <a:endParaRPr lang="cs-CZ" dirty="0">
              <a:solidFill>
                <a:prstClr val="black"/>
              </a:solidFill>
            </a:endParaRPr>
          </a:p>
        </p:txBody>
      </p:sp>
      <p:sp>
        <p:nvSpPr>
          <p:cNvPr id="7"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sp>
        <p:nvSpPr>
          <p:cNvPr id="8" name="Zástupný symbol pro obsah 2"/>
          <p:cNvSpPr>
            <a:spLocks noGrp="1"/>
          </p:cNvSpPr>
          <p:nvPr>
            <p:ph idx="1" hasCustomPrompt="1"/>
          </p:nvPr>
        </p:nvSpPr>
        <p:spPr>
          <a:xfrm>
            <a:off x="852488" y="1585920"/>
            <a:ext cx="8966028" cy="5099480"/>
          </a:xfrm>
        </p:spPr>
        <p:txBody>
          <a:bodyPr/>
          <a:lstStyle/>
          <a:p>
            <a:pPr lvl="0"/>
            <a:r>
              <a:rPr lang="en-US"/>
              <a:t>Bulletted list</a:t>
            </a:r>
          </a:p>
          <a:p>
            <a:pPr lvl="1"/>
            <a:r>
              <a:rPr lang="en-US"/>
              <a:t>Level Two</a:t>
            </a:r>
          </a:p>
          <a:p>
            <a:pPr lvl="2"/>
            <a:r>
              <a:rPr lang="en-US"/>
              <a:t>Level Three</a:t>
            </a:r>
            <a:endParaRPr lang="cs-CZ" dirty="0"/>
          </a:p>
        </p:txBody>
      </p:sp>
      <p:pic>
        <p:nvPicPr>
          <p:cNvPr id="10"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32305339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asic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solidFill>
                  <a:prstClr val="white"/>
                </a:solidFill>
              </a:rPr>
              <a:t>Intro to computer graphics (NPGR003) - JAROSLAV KŘIVÁNEK</a:t>
            </a:r>
            <a:endParaRPr lang="cs-CZ" dirty="0">
              <a:solidFill>
                <a:prstClr val="white"/>
              </a:solidFill>
            </a:endParaRPr>
          </a:p>
        </p:txBody>
      </p:sp>
      <p:sp>
        <p:nvSpPr>
          <p:cNvPr id="6" name="Zástupný symbol pro číslo snímku 5"/>
          <p:cNvSpPr>
            <a:spLocks noGrp="1"/>
          </p:cNvSpPr>
          <p:nvPr>
            <p:ph type="sldNum" sz="quarter" idx="12"/>
          </p:nvPr>
        </p:nvSpPr>
        <p:spPr>
          <a:xfrm>
            <a:off x="9950298" y="7197336"/>
            <a:ext cx="398338" cy="362034"/>
          </a:xfrm>
        </p:spPr>
        <p:txBody>
          <a:bodyPr/>
          <a:lstStyle>
            <a:lvl1pPr>
              <a:defRPr>
                <a:solidFill>
                  <a:schemeClr val="bg1"/>
                </a:solidFill>
              </a:defRPr>
            </a:lvl1pPr>
          </a:lstStyle>
          <a:p>
            <a:fld id="{7B6CC4D6-176D-4020-9484-FACE48CDBCFB}" type="slidenum">
              <a:rPr lang="cs-CZ" smtClean="0">
                <a:solidFill>
                  <a:prstClr val="white"/>
                </a:solidFill>
              </a:rPr>
              <a:pPr/>
              <a:t>‹#›</a:t>
            </a:fld>
            <a:endParaRPr lang="cs-CZ" dirty="0">
              <a:solidFill>
                <a:prstClr val="white"/>
              </a:solidFill>
            </a:endParaRPr>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Zástupný symbol pro obsah 2"/>
          <p:cNvSpPr>
            <a:spLocks noGrp="1"/>
          </p:cNvSpPr>
          <p:nvPr>
            <p:ph idx="1" hasCustomPrompt="1"/>
          </p:nvPr>
        </p:nvSpPr>
        <p:spPr>
          <a:xfrm>
            <a:off x="852488" y="1585920"/>
            <a:ext cx="8966028" cy="5099480"/>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Bulletted list</a:t>
            </a:r>
          </a:p>
          <a:p>
            <a:pPr lvl="1"/>
            <a:r>
              <a:rPr lang="en-US"/>
              <a:t>Level Two</a:t>
            </a:r>
          </a:p>
          <a:p>
            <a:pPr lvl="2"/>
            <a:r>
              <a:rPr lang="en-US"/>
              <a:t>Level Three</a:t>
            </a:r>
            <a:endParaRPr lang="cs-CZ" dirty="0"/>
          </a:p>
        </p:txBody>
      </p:sp>
      <p:pic>
        <p:nvPicPr>
          <p:cNvPr id="7"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9857029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a:p>
        </p:txBody>
      </p:sp>
      <p:sp>
        <p:nvSpPr>
          <p:cNvPr id="6" name="Zástupný symbol pro číslo snímku 5"/>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a:t>
            </a:fld>
            <a:endParaRPr lang="cs-CZ" dirty="0">
              <a:solidFill>
                <a:prstClr val="black"/>
              </a:solidFill>
            </a:endParaRPr>
          </a:p>
        </p:txBody>
      </p:sp>
      <p:sp>
        <p:nvSpPr>
          <p:cNvPr id="7" name="Zástupný symbol pro obsah 6"/>
          <p:cNvSpPr>
            <a:spLocks noGrp="1"/>
          </p:cNvSpPr>
          <p:nvPr>
            <p:ph sz="quarter" idx="13" hasCustomPrompt="1"/>
          </p:nvPr>
        </p:nvSpPr>
        <p:spPr>
          <a:xfrm>
            <a:off x="563063" y="1216198"/>
            <a:ext cx="9544895" cy="5734145"/>
          </a:xfrm>
        </p:spPr>
        <p:txBody>
          <a:bodyPr/>
          <a:lstStyle>
            <a:lvl1pPr marL="0" indent="0">
              <a:buNone/>
              <a:defRPr sz="2400" b="1"/>
            </a:lvl1pPr>
            <a:lvl2pPr marL="0" indent="0">
              <a:buNone/>
              <a:defRPr u="sng"/>
            </a:lvl2pPr>
            <a:lvl3pPr marL="0" indent="0">
              <a:buNone/>
              <a:defRPr sz="2400"/>
            </a:lvl3pPr>
            <a:lvl4pPr marL="269719" indent="-269719">
              <a:defRPr/>
            </a:lvl4pPr>
            <a:lvl5pPr marL="536264" indent="-266545">
              <a:defRPr/>
            </a:lvl5pPr>
          </a:lstStyle>
          <a:p>
            <a:pPr lvl="0"/>
            <a:r>
              <a:rPr lang="en-US" dirty="0"/>
              <a:t>Paragraph</a:t>
            </a:r>
          </a:p>
          <a:p>
            <a:pPr lvl="1"/>
            <a:r>
              <a:rPr lang="en-US" dirty="0"/>
              <a:t>Sub-paragraph</a:t>
            </a:r>
          </a:p>
          <a:p>
            <a:pPr lvl="2"/>
            <a:r>
              <a:rPr lang="en-US" dirty="0"/>
              <a:t>Text</a:t>
            </a:r>
            <a:endParaRPr lang="cs-CZ" dirty="0"/>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8992529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solidFill>
                  <a:prstClr val="white"/>
                </a:solidFill>
              </a:rPr>
              <a:t>Intro to computer graphics (NPGR003) - JAROSLAV KŘIVÁNEK</a:t>
            </a:r>
            <a:endParaRPr lang="cs-CZ" dirty="0">
              <a:solidFill>
                <a:prstClr val="white"/>
              </a:solidFill>
            </a:endParaRPr>
          </a:p>
        </p:txBody>
      </p:sp>
      <p:sp>
        <p:nvSpPr>
          <p:cNvPr id="6" name="Zástupný symbol pro číslo snímku 5"/>
          <p:cNvSpPr>
            <a:spLocks noGrp="1"/>
          </p:cNvSpPr>
          <p:nvPr>
            <p:ph type="sldNum" sz="quarter" idx="12"/>
          </p:nvPr>
        </p:nvSpPr>
        <p:spPr>
          <a:xfrm>
            <a:off x="9950298" y="7197336"/>
            <a:ext cx="398338" cy="362034"/>
          </a:xfrm>
        </p:spPr>
        <p:txBody>
          <a:bodyPr/>
          <a:lstStyle>
            <a:lvl1pPr>
              <a:defRPr>
                <a:solidFill>
                  <a:schemeClr val="bg1"/>
                </a:solidFill>
              </a:defRPr>
            </a:lvl1pPr>
          </a:lstStyle>
          <a:p>
            <a:fld id="{7B6CC4D6-176D-4020-9484-FACE48CDBCFB}" type="slidenum">
              <a:rPr lang="cs-CZ" smtClean="0">
                <a:solidFill>
                  <a:prstClr val="white"/>
                </a:solidFill>
              </a:rPr>
              <a:pPr/>
              <a:t>‹#›</a:t>
            </a:fld>
            <a:endParaRPr lang="cs-CZ" dirty="0">
              <a:solidFill>
                <a:prstClr val="white"/>
              </a:solidFill>
            </a:endParaRPr>
          </a:p>
        </p:txBody>
      </p:sp>
      <p:sp>
        <p:nvSpPr>
          <p:cNvPr id="7" name="Zástupný symbol pro obsah 6"/>
          <p:cNvSpPr>
            <a:spLocks noGrp="1"/>
          </p:cNvSpPr>
          <p:nvPr>
            <p:ph sz="quarter" idx="13" hasCustomPrompt="1"/>
          </p:nvPr>
        </p:nvSpPr>
        <p:spPr>
          <a:xfrm>
            <a:off x="563063" y="1216198"/>
            <a:ext cx="9544895" cy="5734145"/>
          </a:xfrm>
        </p:spPr>
        <p:txBody>
          <a:bodyPr>
            <a:normAutofit/>
          </a:bodyPr>
          <a:lstStyle>
            <a:lvl1pPr marL="0" indent="0">
              <a:buNone/>
              <a:defRPr sz="2400" b="1">
                <a:solidFill>
                  <a:schemeClr val="bg1"/>
                </a:solidFill>
              </a:defRPr>
            </a:lvl1pPr>
            <a:lvl2pPr marL="0" indent="0">
              <a:buNone/>
              <a:defRPr sz="2400" u="sng">
                <a:solidFill>
                  <a:schemeClr val="bg1"/>
                </a:solidFill>
              </a:defRPr>
            </a:lvl2pPr>
            <a:lvl3pPr marL="0" indent="0">
              <a:buNone/>
              <a:defRPr sz="2400">
                <a:solidFill>
                  <a:schemeClr val="bg1"/>
                </a:solidFill>
              </a:defRPr>
            </a:lvl3pPr>
            <a:lvl4pPr marL="269719" indent="-269719">
              <a:defRPr>
                <a:solidFill>
                  <a:schemeClr val="bg1"/>
                </a:solidFill>
              </a:defRPr>
            </a:lvl4pPr>
            <a:lvl5pPr marL="536264" indent="-266545">
              <a:defRPr>
                <a:solidFill>
                  <a:schemeClr val="bg1"/>
                </a:solidFill>
              </a:defRPr>
            </a:lvl5pPr>
          </a:lstStyle>
          <a:p>
            <a:pPr lvl="0"/>
            <a:r>
              <a:rPr lang="en-US"/>
              <a:t>Paragraph</a:t>
            </a:r>
          </a:p>
          <a:p>
            <a:pPr lvl="1"/>
            <a:r>
              <a:rPr lang="en-US"/>
              <a:t>Sub-paragraph</a:t>
            </a:r>
          </a:p>
          <a:p>
            <a:pPr lvl="2"/>
            <a:r>
              <a:rPr lang="en-US"/>
              <a:t>Text</a:t>
            </a:r>
            <a:endParaRPr lang="cs-CZ" dirty="0"/>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0425010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ouble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8"/>
            <a:ext cx="4716028" cy="5734145"/>
          </a:xfrm>
        </p:spPr>
        <p:txBody>
          <a:bodyPr/>
          <a:lstStyle/>
          <a:p>
            <a:pPr lvl="0"/>
            <a:r>
              <a:rPr lang="en-US"/>
              <a:t>Bulletted list</a:t>
            </a:r>
          </a:p>
          <a:p>
            <a:pPr lvl="1"/>
            <a:r>
              <a:rPr lang="en-US"/>
              <a:t>Level Two</a:t>
            </a:r>
          </a:p>
          <a:p>
            <a:pPr lvl="2"/>
            <a:r>
              <a:rPr lang="en-US"/>
              <a:t>Level Three</a:t>
            </a:r>
            <a:endParaRPr lang="cs-CZ" dirty="0"/>
          </a:p>
        </p:txBody>
      </p:sp>
      <p:sp>
        <p:nvSpPr>
          <p:cNvPr id="4" name="Zástupný symbol pro obsah 3"/>
          <p:cNvSpPr>
            <a:spLocks noGrp="1"/>
          </p:cNvSpPr>
          <p:nvPr>
            <p:ph sz="half" idx="2" hasCustomPrompt="1"/>
          </p:nvPr>
        </p:nvSpPr>
        <p:spPr>
          <a:xfrm>
            <a:off x="5412737" y="1216198"/>
            <a:ext cx="4695219" cy="5734145"/>
          </a:xfrm>
        </p:spPr>
        <p:txBody>
          <a:bodyPr/>
          <a:lstStyle/>
          <a:p>
            <a:pPr lvl="0"/>
            <a:r>
              <a:rPr lang="en-US"/>
              <a:t>Bulletted list</a:t>
            </a:r>
          </a:p>
          <a:p>
            <a:pPr lvl="1"/>
            <a:r>
              <a:rPr lang="en-US"/>
              <a:t>Level Two</a:t>
            </a:r>
          </a:p>
          <a:p>
            <a:pPr lvl="2"/>
            <a:r>
              <a:rPr lang="en-US"/>
              <a:t>Level Three</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797671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ouble Text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8"/>
            <a:ext cx="4716028" cy="5734145"/>
          </a:xfrm>
        </p:spPr>
        <p:txBody>
          <a:bodyPr>
            <a:normAutofit/>
          </a:bodyPr>
          <a:lstStyle>
            <a:lvl1pPr marL="0" indent="0">
              <a:buNone/>
              <a:defRPr sz="2400" b="1"/>
            </a:lvl1pPr>
            <a:lvl2pPr marL="0" indent="0">
              <a:buNone/>
              <a:defRPr sz="2400" u="sng"/>
            </a:lvl2pPr>
            <a:lvl3pPr marL="0" indent="0">
              <a:buNone/>
              <a:defRPr sz="2400"/>
            </a:lvl3pPr>
            <a:lvl4pPr marL="266545" indent="-266545">
              <a:defRPr/>
            </a:lvl4pPr>
            <a:lvl5pPr marL="537853" indent="-271308">
              <a:defRPr/>
            </a:lvl5pPr>
          </a:lstStyle>
          <a:p>
            <a:pPr lvl="0"/>
            <a:r>
              <a:rPr lang="en-US"/>
              <a:t>Paragraph</a:t>
            </a:r>
          </a:p>
          <a:p>
            <a:pPr lvl="1"/>
            <a:r>
              <a:rPr lang="en-US"/>
              <a:t>Sub-paragraph</a:t>
            </a:r>
          </a:p>
          <a:p>
            <a:pPr lvl="2"/>
            <a:r>
              <a:rPr lang="en-US"/>
              <a:t>Text</a:t>
            </a:r>
            <a:endParaRPr lang="cs-CZ" dirty="0"/>
          </a:p>
        </p:txBody>
      </p:sp>
      <p:sp>
        <p:nvSpPr>
          <p:cNvPr id="4" name="Zástupný symbol pro obsah 3"/>
          <p:cNvSpPr>
            <a:spLocks noGrp="1"/>
          </p:cNvSpPr>
          <p:nvPr>
            <p:ph sz="half" idx="2" hasCustomPrompt="1"/>
          </p:nvPr>
        </p:nvSpPr>
        <p:spPr>
          <a:xfrm>
            <a:off x="5412737" y="1216198"/>
            <a:ext cx="4695219" cy="5734145"/>
          </a:xfrm>
        </p:spPr>
        <p:txBody>
          <a:bodyPr>
            <a:normAutofit/>
          </a:bodyPr>
          <a:lstStyle>
            <a:lvl1pPr marL="0" indent="0">
              <a:buNone/>
              <a:defRPr sz="2400" b="1"/>
            </a:lvl1pPr>
            <a:lvl2pPr marL="0" indent="0">
              <a:buNone/>
              <a:defRPr sz="2400" u="sng"/>
            </a:lvl2pPr>
            <a:lvl3pPr marL="0" indent="0">
              <a:buNone/>
              <a:defRPr sz="2400"/>
            </a:lvl3pPr>
            <a:lvl4pPr marL="266545" indent="-266545">
              <a:defRPr/>
            </a:lvl4pPr>
            <a:lvl5pPr marL="537853" indent="-271308">
              <a:defRPr/>
            </a:lvl5pPr>
          </a:lstStyle>
          <a:p>
            <a:pPr lvl="0"/>
            <a:r>
              <a:rPr lang="en-US"/>
              <a:t>Paragraph</a:t>
            </a:r>
          </a:p>
          <a:p>
            <a:pPr lvl="1"/>
            <a:r>
              <a:rPr lang="en-US"/>
              <a:t>Sub-paragraph</a:t>
            </a:r>
          </a:p>
          <a:p>
            <a:pPr lvl="2"/>
            <a:r>
              <a:rPr lang="en-US"/>
              <a:t>Text</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30609621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5" name="Zástupný symbol pro číslo snímku 4"/>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6"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30728042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8449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534599" y="7034233"/>
            <a:ext cx="2494755" cy="503978"/>
          </a:xfrm>
          <a:prstGeom prst="rect">
            <a:avLst/>
          </a:prstGeom>
          <a:ln/>
        </p:spPr>
        <p:txBody>
          <a:bodyPr lIns="104228" tIns="52114" rIns="104228" bIns="52114"/>
          <a:lstStyle>
            <a:lvl1pPr>
              <a:defRPr/>
            </a:lvl1pPr>
          </a:lstStyle>
          <a:p>
            <a:pPr defTabSz="913874">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7662475" y="7034233"/>
            <a:ext cx="2494755" cy="503978"/>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640897" y="7006507"/>
            <a:ext cx="7410020" cy="503978"/>
          </a:xfrm>
          <a:prstGeom prst="rect">
            <a:avLst/>
          </a:prstGeom>
          <a:noFill/>
          <a:ln w="9525">
            <a:noFill/>
            <a:miter lim="800000"/>
            <a:headEnd/>
            <a:tailEnd/>
          </a:ln>
          <a:effectLst/>
        </p:spPr>
        <p:txBody>
          <a:bodyPr vert="horz" wrap="square" lIns="104228" tIns="52114" rIns="104228" bIns="52114" numCol="1" anchor="b"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mn-lt"/>
                <a:ea typeface="+mn-ea"/>
                <a:cs typeface="+mn-cs"/>
              </a:defRPr>
            </a:lvl1pPr>
            <a:lvl2pPr marL="521138" algn="l" rtl="0" fontAlgn="base">
              <a:spcBef>
                <a:spcPct val="0"/>
              </a:spcBef>
              <a:spcAft>
                <a:spcPct val="0"/>
              </a:spcAft>
              <a:defRPr kern="1200">
                <a:solidFill>
                  <a:schemeClr val="tx1"/>
                </a:solidFill>
                <a:latin typeface="Lucida Console" pitchFamily="49" charset="0"/>
                <a:ea typeface="+mn-ea"/>
                <a:cs typeface="+mn-cs"/>
              </a:defRPr>
            </a:lvl2pPr>
            <a:lvl3pPr marL="1042273" algn="l" rtl="0" fontAlgn="base">
              <a:spcBef>
                <a:spcPct val="0"/>
              </a:spcBef>
              <a:spcAft>
                <a:spcPct val="0"/>
              </a:spcAft>
              <a:defRPr kern="1200">
                <a:solidFill>
                  <a:schemeClr val="tx1"/>
                </a:solidFill>
                <a:latin typeface="Lucida Console" pitchFamily="49" charset="0"/>
                <a:ea typeface="+mn-ea"/>
                <a:cs typeface="+mn-cs"/>
              </a:defRPr>
            </a:lvl3pPr>
            <a:lvl4pPr marL="1563407" algn="l" rtl="0" fontAlgn="base">
              <a:spcBef>
                <a:spcPct val="0"/>
              </a:spcBef>
              <a:spcAft>
                <a:spcPct val="0"/>
              </a:spcAft>
              <a:defRPr kern="1200">
                <a:solidFill>
                  <a:schemeClr val="tx1"/>
                </a:solidFill>
                <a:latin typeface="Lucida Console" pitchFamily="49" charset="0"/>
                <a:ea typeface="+mn-ea"/>
                <a:cs typeface="+mn-cs"/>
              </a:defRPr>
            </a:lvl4pPr>
            <a:lvl5pPr marL="2084546" algn="l" rtl="0" fontAlgn="base">
              <a:spcBef>
                <a:spcPct val="0"/>
              </a:spcBef>
              <a:spcAft>
                <a:spcPct val="0"/>
              </a:spcAft>
              <a:defRPr kern="1200">
                <a:solidFill>
                  <a:schemeClr val="tx1"/>
                </a:solidFill>
                <a:latin typeface="Lucida Console" pitchFamily="49" charset="0"/>
                <a:ea typeface="+mn-ea"/>
                <a:cs typeface="+mn-cs"/>
              </a:defRPr>
            </a:lvl5pPr>
            <a:lvl6pPr marL="2605679" algn="l" defTabSz="1042273" rtl="0" eaLnBrk="1" latinLnBrk="0" hangingPunct="1">
              <a:defRPr kern="1200">
                <a:solidFill>
                  <a:schemeClr val="tx1"/>
                </a:solidFill>
                <a:latin typeface="Lucida Console" pitchFamily="49" charset="0"/>
                <a:ea typeface="+mn-ea"/>
                <a:cs typeface="+mn-cs"/>
              </a:defRPr>
            </a:lvl6pPr>
            <a:lvl7pPr marL="3126817" algn="l" defTabSz="1042273" rtl="0" eaLnBrk="1" latinLnBrk="0" hangingPunct="1">
              <a:defRPr kern="1200">
                <a:solidFill>
                  <a:schemeClr val="tx1"/>
                </a:solidFill>
                <a:latin typeface="Lucida Console" pitchFamily="49" charset="0"/>
                <a:ea typeface="+mn-ea"/>
                <a:cs typeface="+mn-cs"/>
              </a:defRPr>
            </a:lvl7pPr>
            <a:lvl8pPr marL="3647954" algn="l" defTabSz="1042273" rtl="0" eaLnBrk="1" latinLnBrk="0" hangingPunct="1">
              <a:defRPr kern="1200">
                <a:solidFill>
                  <a:schemeClr val="tx1"/>
                </a:solidFill>
                <a:latin typeface="Lucida Console" pitchFamily="49" charset="0"/>
                <a:ea typeface="+mn-ea"/>
                <a:cs typeface="+mn-cs"/>
              </a:defRPr>
            </a:lvl8pPr>
            <a:lvl9pPr marL="4169091" algn="l" defTabSz="1042273" rtl="0" eaLnBrk="1" latinLnBrk="0" hangingPunct="1">
              <a:defRPr kern="1200">
                <a:solidFill>
                  <a:schemeClr val="tx1"/>
                </a:solidFill>
                <a:latin typeface="Lucida Console" pitchFamily="49" charset="0"/>
                <a:ea typeface="+mn-ea"/>
                <a:cs typeface="+mn-cs"/>
              </a:defRPr>
            </a:lvl9p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Tree>
    <p:extLst>
      <p:ext uri="{BB962C8B-B14F-4D97-AF65-F5344CB8AC3E}">
        <p14:creationId xmlns:p14="http://schemas.microsoft.com/office/powerpoint/2010/main" val="17982345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5" y="4857801"/>
            <a:ext cx="9088041" cy="1501435"/>
          </a:xfrm>
        </p:spPr>
        <p:txBody>
          <a:bodyPr/>
          <a:lstStyle>
            <a:lvl1pPr algn="l">
              <a:defRPr sz="4600" b="1" cap="all"/>
            </a:lvl1pPr>
          </a:lstStyle>
          <a:p>
            <a:r>
              <a:rPr lang="en-US"/>
              <a:t>Click to edit Master title style</a:t>
            </a:r>
          </a:p>
        </p:txBody>
      </p:sp>
      <p:sp>
        <p:nvSpPr>
          <p:cNvPr id="3" name="Text Placeholder 2"/>
          <p:cNvSpPr>
            <a:spLocks noGrp="1"/>
          </p:cNvSpPr>
          <p:nvPr>
            <p:ph type="body" idx="1"/>
          </p:nvPr>
        </p:nvSpPr>
        <p:spPr>
          <a:xfrm>
            <a:off x="844585" y="3204115"/>
            <a:ext cx="9088041" cy="1653678"/>
          </a:xfrm>
        </p:spPr>
        <p:txBody>
          <a:bodyPr anchor="b"/>
          <a:lstStyle>
            <a:lvl1pPr marL="0" indent="0">
              <a:buNone/>
              <a:defRPr sz="2300"/>
            </a:lvl1pPr>
            <a:lvl2pPr marL="521266" indent="0">
              <a:buNone/>
              <a:defRPr sz="2000"/>
            </a:lvl2pPr>
            <a:lvl3pPr marL="1042531" indent="0">
              <a:buNone/>
              <a:defRPr sz="1800"/>
            </a:lvl3pPr>
            <a:lvl4pPr marL="1563797" indent="0">
              <a:buNone/>
              <a:defRPr sz="1700"/>
            </a:lvl4pPr>
            <a:lvl5pPr marL="2085062" indent="0">
              <a:buNone/>
              <a:defRPr sz="1700"/>
            </a:lvl5pPr>
            <a:lvl6pPr marL="2606324" indent="0">
              <a:buNone/>
              <a:defRPr sz="1700"/>
            </a:lvl6pPr>
            <a:lvl7pPr marL="3127591" indent="0">
              <a:buNone/>
              <a:defRPr sz="1700"/>
            </a:lvl7pPr>
            <a:lvl8pPr marL="3648856" indent="0">
              <a:buNone/>
              <a:defRPr sz="1700"/>
            </a:lvl8pPr>
            <a:lvl9pPr marL="4170121" indent="0">
              <a:buNone/>
              <a:defRPr sz="1700"/>
            </a:lvl9pPr>
          </a:lstStyle>
          <a:p>
            <a:pPr lvl="0"/>
            <a:r>
              <a:rPr lang="en-US"/>
              <a:t>Click to edit Master text styles</a:t>
            </a:r>
          </a:p>
        </p:txBody>
      </p:sp>
      <p:sp>
        <p:nvSpPr>
          <p:cNvPr id="4" name="Rectangle 4"/>
          <p:cNvSpPr>
            <a:spLocks noGrp="1" noChangeArrowheads="1"/>
          </p:cNvSpPr>
          <p:nvPr>
            <p:ph type="dt" sz="half" idx="10"/>
          </p:nvPr>
        </p:nvSpPr>
        <p:spPr>
          <a:xfrm>
            <a:off x="534599" y="6882456"/>
            <a:ext cx="2494755" cy="503978"/>
          </a:xfrm>
          <a:prstGeom prst="rect">
            <a:avLst/>
          </a:prstGeom>
          <a:ln/>
        </p:spPr>
        <p:txBody>
          <a:bodyPr lIns="104254" tIns="52128" rIns="104254" bIns="52128"/>
          <a:lstStyle>
            <a:lvl1pPr>
              <a:defRPr/>
            </a:lvl1pPr>
          </a:lstStyle>
          <a:p>
            <a:pPr defTabSz="913874">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671F72"/>
                </a:solidFill>
              </a:rPr>
              <a:t>Intro to computer graphics (NPGR003)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8EADD9CE-F701-461C-B89C-FFB430199842}"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208779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theme" Target="../theme/theme10.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theme" Target="../theme/theme11.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theme" Target="../theme/theme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theme" Target="../theme/theme5.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theme" Target="../theme/theme6.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theme" Target="../theme/theme7.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theme" Target="../theme/theme8.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3" Type="http://schemas.openxmlformats.org/officeDocument/2006/relationships/slideLayout" Target="../slideLayouts/slideLayout134.xml"/><Relationship Id="rId21" Type="http://schemas.openxmlformats.org/officeDocument/2006/relationships/theme" Target="../theme/theme9.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563057" y="0"/>
            <a:ext cx="9544895" cy="927913"/>
          </a:xfrm>
          <a:prstGeom prst="rect">
            <a:avLst/>
          </a:prstGeom>
        </p:spPr>
        <p:txBody>
          <a:bodyPr vert="horz" lIns="0" tIns="0" rIns="0" bIns="0" rtlCol="0" anchor="ctr">
            <a:normAutofit/>
          </a:bodyPr>
          <a:lstStyle/>
          <a:p>
            <a:r>
              <a:rPr lang="en-US"/>
              <a:t>&lt;Slide Header&gt;</a:t>
            </a:r>
            <a:endParaRPr lang="cs-CZ" dirty="0"/>
          </a:p>
        </p:txBody>
      </p:sp>
      <p:sp>
        <p:nvSpPr>
          <p:cNvPr id="3" name="Zástupný symbol pro text 2"/>
          <p:cNvSpPr>
            <a:spLocks noGrp="1"/>
          </p:cNvSpPr>
          <p:nvPr>
            <p:ph type="body" idx="1"/>
          </p:nvPr>
        </p:nvSpPr>
        <p:spPr>
          <a:xfrm>
            <a:off x="1091280" y="1533525"/>
            <a:ext cx="8488449" cy="5099480"/>
          </a:xfrm>
          <a:prstGeom prst="rect">
            <a:avLst/>
          </a:prstGeom>
        </p:spPr>
        <p:txBody>
          <a:bodyPr vert="horz" lIns="0" tIns="0" rIns="0" bIns="0" rtlCol="0">
            <a:normAutofit/>
          </a:bodyPr>
          <a:lstStyle/>
          <a:p>
            <a:pPr lvl="0"/>
            <a:r>
              <a:rPr lang="en-US"/>
              <a:t>Bulletted list</a:t>
            </a:r>
          </a:p>
          <a:p>
            <a:pPr lvl="1"/>
            <a:r>
              <a:rPr lang="en-US"/>
              <a:t>Level Two</a:t>
            </a:r>
          </a:p>
          <a:p>
            <a:pPr lvl="2"/>
            <a:r>
              <a:rPr lang="en-US"/>
              <a:t>Level Three</a:t>
            </a:r>
            <a:endParaRPr lang="cs-CZ" dirty="0"/>
          </a:p>
        </p:txBody>
      </p:sp>
      <p:sp>
        <p:nvSpPr>
          <p:cNvPr id="5" name="Zástupný symbol pro zápatí 4"/>
          <p:cNvSpPr>
            <a:spLocks noGrp="1"/>
          </p:cNvSpPr>
          <p:nvPr>
            <p:ph type="ftr" sz="quarter" idx="3"/>
          </p:nvPr>
        </p:nvSpPr>
        <p:spPr>
          <a:xfrm>
            <a:off x="563055" y="7197334"/>
            <a:ext cx="9049406" cy="362034"/>
          </a:xfrm>
          <a:prstGeom prst="rect">
            <a:avLst/>
          </a:prstGeom>
        </p:spPr>
        <p:txBody>
          <a:bodyPr vert="horz" lIns="0" tIns="0" rIns="0" bIns="0" rtlCol="0" anchor="ctr"/>
          <a:lstStyle>
            <a:lvl1pPr algn="l">
              <a:defRPr sz="700" b="0" i="0" cap="all" baseline="0">
                <a:solidFill>
                  <a:schemeClr val="accent1"/>
                </a:solidFill>
                <a:latin typeface="Arial" panose="020B0604020202020204" pitchFamily="34" charset="0"/>
                <a:cs typeface="Arial" panose="020B0604020202020204" pitchFamily="34" charset="0"/>
              </a:defRPr>
            </a:lvl1pPr>
          </a:lstStyle>
          <a:p>
            <a:r>
              <a:rPr lang="en-US"/>
              <a:t>From nuclear reactors to pretty pictures and attractive 3D prints  /  JAROSLAV KŘIVÁNEK</a:t>
            </a:r>
            <a:endParaRPr lang="cs-CZ" dirty="0"/>
          </a:p>
        </p:txBody>
      </p:sp>
      <p:sp>
        <p:nvSpPr>
          <p:cNvPr id="6" name="Zástupný symbol pro číslo snímku 5"/>
          <p:cNvSpPr>
            <a:spLocks noGrp="1"/>
          </p:cNvSpPr>
          <p:nvPr>
            <p:ph type="sldNum" sz="quarter" idx="4"/>
          </p:nvPr>
        </p:nvSpPr>
        <p:spPr>
          <a:xfrm>
            <a:off x="9977321" y="7197334"/>
            <a:ext cx="398338" cy="362034"/>
          </a:xfrm>
          <a:prstGeom prst="rect">
            <a:avLst/>
          </a:prstGeom>
        </p:spPr>
        <p:txBody>
          <a:bodyPr vert="horz" lIns="0" tIns="0" rIns="0" bIns="0" rtlCol="0" anchor="ctr"/>
          <a:lstStyle>
            <a:lvl1pPr algn="r">
              <a:defRPr sz="1300" b="0" i="0">
                <a:solidFill>
                  <a:schemeClr val="tx1"/>
                </a:solidFill>
                <a:latin typeface="Arial" panose="020B0604020202020204" pitchFamily="34" charset="0"/>
                <a:cs typeface="Arial" panose="020B0604020202020204" pitchFamily="34" charset="0"/>
              </a:defRPr>
            </a:lvl1pPr>
          </a:lstStyle>
          <a:p>
            <a:fld id="{7B6CC4D6-176D-4020-9484-FACE48CDBCFB}" type="slidenum">
              <a:rPr lang="cs-CZ" smtClean="0"/>
              <a:pPr/>
              <a:t>‹#›</a:t>
            </a:fld>
            <a:endParaRPr lang="cs-CZ" dirty="0"/>
          </a:p>
        </p:txBody>
      </p:sp>
      <p:cxnSp>
        <p:nvCxnSpPr>
          <p:cNvPr id="10" name="Přímá spojnice 9"/>
          <p:cNvCxnSpPr/>
          <p:nvPr/>
        </p:nvCxnSpPr>
        <p:spPr>
          <a:xfrm>
            <a:off x="0" y="896386"/>
            <a:ext cx="106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a:off x="0" y="7197331"/>
            <a:ext cx="106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615425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49" r:id="rId3"/>
    <p:sldLayoutId id="2147483664" r:id="rId4"/>
    <p:sldLayoutId id="2147483662" r:id="rId5"/>
    <p:sldLayoutId id="2147483669" r:id="rId6"/>
    <p:sldLayoutId id="2147483650" r:id="rId7"/>
    <p:sldLayoutId id="2147483667" r:id="rId8"/>
    <p:sldLayoutId id="2147483660" r:id="rId9"/>
    <p:sldLayoutId id="2147483661" r:id="rId10"/>
    <p:sldLayoutId id="2147483652" r:id="rId11"/>
    <p:sldLayoutId id="2147483663" r:id="rId12"/>
    <p:sldLayoutId id="2147483654" r:id="rId13"/>
    <p:sldLayoutId id="2147483655" r:id="rId14"/>
    <p:sldLayoutId id="2147483670" r:id="rId15"/>
    <p:sldLayoutId id="2147483889" r:id="rId16"/>
  </p:sldLayoutIdLst>
  <p:hf hdr="0" dt="0"/>
  <p:txStyles>
    <p:titleStyle>
      <a:lvl1pPr algn="l" defTabSz="1007569" rtl="0" eaLnBrk="1" latinLnBrk="0" hangingPunct="1">
        <a:lnSpc>
          <a:spcPct val="90000"/>
        </a:lnSpc>
        <a:spcBef>
          <a:spcPct val="0"/>
        </a:spcBef>
        <a:buNone/>
        <a:defRPr sz="3200" b="1" i="0" kern="1200">
          <a:solidFill>
            <a:schemeClr val="tx1"/>
          </a:solidFill>
          <a:latin typeface="Corbel" panose="020B0503020204020204" pitchFamily="34" charset="0"/>
          <a:ea typeface="Verdana" panose="020B0604030504040204" pitchFamily="34" charset="0"/>
          <a:cs typeface="Verdana" panose="020B0604030504040204" pitchFamily="34" charset="0"/>
        </a:defRPr>
      </a:lvl1pPr>
    </p:titleStyle>
    <p:bodyStyle>
      <a:lvl1pPr marL="251893" indent="-251893" algn="l" defTabSz="1007569" rtl="0" eaLnBrk="1" latinLnBrk="0" hangingPunct="1">
        <a:lnSpc>
          <a:spcPct val="110000"/>
        </a:lnSpc>
        <a:spcBef>
          <a:spcPts val="0"/>
        </a:spcBef>
        <a:buFont typeface="Arial" panose="020B0604020202020204" pitchFamily="34" charset="0"/>
        <a:buChar char="•"/>
        <a:defRPr sz="29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1pPr>
      <a:lvl2pPr marL="536376" indent="-266601" algn="l" defTabSz="1007569" rtl="0" eaLnBrk="1" latinLnBrk="0" hangingPunct="1">
        <a:lnSpc>
          <a:spcPct val="110000"/>
        </a:lnSpc>
        <a:spcBef>
          <a:spcPts val="0"/>
        </a:spcBef>
        <a:buFont typeface="Arial" panose="020B0604020202020204" pitchFamily="34" charset="0"/>
        <a:buChar char="•"/>
        <a:defRPr sz="24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2pPr>
      <a:lvl3pPr marL="896606" indent="-360229" algn="l" defTabSz="1007569" rtl="0" eaLnBrk="1" latinLnBrk="0" hangingPunct="1">
        <a:lnSpc>
          <a:spcPct val="110000"/>
        </a:lnSpc>
        <a:spcBef>
          <a:spcPts val="0"/>
        </a:spcBef>
        <a:buFont typeface="Arial" panose="020B0604020202020204" pitchFamily="34" charset="0"/>
        <a:buChar char="•"/>
        <a:defRPr sz="21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3pPr>
      <a:lvl4pPr marL="1256834" indent="-360229" algn="l" defTabSz="1007569"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4pPr>
      <a:lvl5pPr marL="1612301" indent="-355469" algn="l" defTabSz="1007569"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5pPr>
      <a:lvl6pPr marL="2770817" indent="-251893" algn="l" defTabSz="1007569"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6pPr>
      <a:lvl7pPr marL="3274600" indent="-251893" algn="l" defTabSz="1007569"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7pPr>
      <a:lvl8pPr marL="3778385" indent="-251893" algn="l" defTabSz="1007569"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8pPr>
      <a:lvl9pPr marL="4282170" indent="-251893" algn="l" defTabSz="1007569"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9pPr>
    </p:bodyStyle>
    <p:otherStyle>
      <a:defPPr>
        <a:defRPr lang="cs-CZ"/>
      </a:defPPr>
      <a:lvl1pPr marL="0" algn="l" defTabSz="1007569" rtl="0" eaLnBrk="1" latinLnBrk="0" hangingPunct="1">
        <a:defRPr sz="1900" kern="1200">
          <a:solidFill>
            <a:schemeClr val="tx1"/>
          </a:solidFill>
          <a:latin typeface="+mn-lt"/>
          <a:ea typeface="+mn-ea"/>
          <a:cs typeface="+mn-cs"/>
        </a:defRPr>
      </a:lvl1pPr>
      <a:lvl2pPr marL="503785" algn="l" defTabSz="1007569" rtl="0" eaLnBrk="1" latinLnBrk="0" hangingPunct="1">
        <a:defRPr sz="1900" kern="1200">
          <a:solidFill>
            <a:schemeClr val="tx1"/>
          </a:solidFill>
          <a:latin typeface="+mn-lt"/>
          <a:ea typeface="+mn-ea"/>
          <a:cs typeface="+mn-cs"/>
        </a:defRPr>
      </a:lvl2pPr>
      <a:lvl3pPr marL="1007569" algn="l" defTabSz="1007569" rtl="0" eaLnBrk="1" latinLnBrk="0" hangingPunct="1">
        <a:defRPr sz="1900" kern="1200">
          <a:solidFill>
            <a:schemeClr val="tx1"/>
          </a:solidFill>
          <a:latin typeface="+mn-lt"/>
          <a:ea typeface="+mn-ea"/>
          <a:cs typeface="+mn-cs"/>
        </a:defRPr>
      </a:lvl3pPr>
      <a:lvl4pPr marL="1511354" algn="l" defTabSz="1007569" rtl="0" eaLnBrk="1" latinLnBrk="0" hangingPunct="1">
        <a:defRPr sz="1900" kern="1200">
          <a:solidFill>
            <a:schemeClr val="tx1"/>
          </a:solidFill>
          <a:latin typeface="+mn-lt"/>
          <a:ea typeface="+mn-ea"/>
          <a:cs typeface="+mn-cs"/>
        </a:defRPr>
      </a:lvl4pPr>
      <a:lvl5pPr marL="2015138" algn="l" defTabSz="1007569" rtl="0" eaLnBrk="1" latinLnBrk="0" hangingPunct="1">
        <a:defRPr sz="1900" kern="1200">
          <a:solidFill>
            <a:schemeClr val="tx1"/>
          </a:solidFill>
          <a:latin typeface="+mn-lt"/>
          <a:ea typeface="+mn-ea"/>
          <a:cs typeface="+mn-cs"/>
        </a:defRPr>
      </a:lvl5pPr>
      <a:lvl6pPr marL="2518924" algn="l" defTabSz="1007569" rtl="0" eaLnBrk="1" latinLnBrk="0" hangingPunct="1">
        <a:defRPr sz="1900" kern="1200">
          <a:solidFill>
            <a:schemeClr val="tx1"/>
          </a:solidFill>
          <a:latin typeface="+mn-lt"/>
          <a:ea typeface="+mn-ea"/>
          <a:cs typeface="+mn-cs"/>
        </a:defRPr>
      </a:lvl6pPr>
      <a:lvl7pPr marL="3022707" algn="l" defTabSz="1007569" rtl="0" eaLnBrk="1" latinLnBrk="0" hangingPunct="1">
        <a:defRPr sz="1900" kern="1200">
          <a:solidFill>
            <a:schemeClr val="tx1"/>
          </a:solidFill>
          <a:latin typeface="+mn-lt"/>
          <a:ea typeface="+mn-ea"/>
          <a:cs typeface="+mn-cs"/>
        </a:defRPr>
      </a:lvl7pPr>
      <a:lvl8pPr marL="3526493" algn="l" defTabSz="1007569" rtl="0" eaLnBrk="1" latinLnBrk="0" hangingPunct="1">
        <a:defRPr sz="1900" kern="1200">
          <a:solidFill>
            <a:schemeClr val="tx1"/>
          </a:solidFill>
          <a:latin typeface="+mn-lt"/>
          <a:ea typeface="+mn-ea"/>
          <a:cs typeface="+mn-cs"/>
        </a:defRPr>
      </a:lvl8pPr>
      <a:lvl9pPr marL="4030277" algn="l" defTabSz="1007569"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563063" y="5"/>
            <a:ext cx="9544895" cy="927912"/>
          </a:xfrm>
          <a:prstGeom prst="rect">
            <a:avLst/>
          </a:prstGeom>
        </p:spPr>
        <p:txBody>
          <a:bodyPr vert="horz" lIns="0" tIns="0" rIns="0" bIns="0" rtlCol="0" anchor="ctr">
            <a:normAutofit/>
          </a:bodyPr>
          <a:lstStyle/>
          <a:p>
            <a:r>
              <a:rPr lang="en-US"/>
              <a:t>&lt;Slide Header&gt;</a:t>
            </a:r>
            <a:endParaRPr lang="cs-CZ" dirty="0"/>
          </a:p>
        </p:txBody>
      </p:sp>
      <p:sp>
        <p:nvSpPr>
          <p:cNvPr id="3" name="Zástupný symbol pro text 2"/>
          <p:cNvSpPr>
            <a:spLocks noGrp="1"/>
          </p:cNvSpPr>
          <p:nvPr>
            <p:ph type="body" idx="1"/>
          </p:nvPr>
        </p:nvSpPr>
        <p:spPr>
          <a:xfrm>
            <a:off x="1091286" y="1533525"/>
            <a:ext cx="8488449" cy="5099480"/>
          </a:xfrm>
          <a:prstGeom prst="rect">
            <a:avLst/>
          </a:prstGeom>
        </p:spPr>
        <p:txBody>
          <a:bodyPr vert="horz" lIns="0" tIns="0" rIns="0" bIns="0" rtlCol="0">
            <a:normAutofit/>
          </a:bodyPr>
          <a:lstStyle/>
          <a:p>
            <a:pPr lvl="0"/>
            <a:r>
              <a:rPr lang="en-US"/>
              <a:t>Bulletted list</a:t>
            </a:r>
          </a:p>
          <a:p>
            <a:pPr lvl="1"/>
            <a:r>
              <a:rPr lang="en-US"/>
              <a:t>Level Two</a:t>
            </a:r>
          </a:p>
          <a:p>
            <a:pPr lvl="2"/>
            <a:r>
              <a:rPr lang="en-US"/>
              <a:t>Level Three</a:t>
            </a:r>
            <a:endParaRPr lang="cs-CZ" dirty="0"/>
          </a:p>
        </p:txBody>
      </p:sp>
      <p:sp>
        <p:nvSpPr>
          <p:cNvPr id="5"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pPr defTabSz="913874"/>
            <a:r>
              <a:rPr lang="en-US">
                <a:solidFill>
                  <a:srgbClr val="671F72"/>
                </a:solidFill>
              </a:rPr>
              <a:t>Intro to computer graphics (NPGR003) - JAROSLAV KŘIVÁNEK</a:t>
            </a:r>
            <a:endParaRPr lang="cs-CZ" dirty="0">
              <a:solidFill>
                <a:srgbClr val="671F72"/>
              </a:solidFill>
            </a:endParaRPr>
          </a:p>
        </p:txBody>
      </p:sp>
      <p:sp>
        <p:nvSpPr>
          <p:cNvPr id="6"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Arial" panose="020B0604020202020204" pitchFamily="34" charset="0"/>
                <a:cs typeface="Arial" panose="020B0604020202020204" pitchFamily="34" charset="0"/>
              </a:defRPr>
            </a:lvl1pPr>
          </a:lstStyle>
          <a:p>
            <a:pPr defTabSz="913874"/>
            <a:fld id="{7B6CC4D6-176D-4020-9484-FACE48CDBCFB}" type="slidenum">
              <a:rPr lang="cs-CZ" smtClean="0">
                <a:solidFill>
                  <a:prstClr val="black"/>
                </a:solidFill>
              </a:rPr>
              <a:pPr defTabSz="913874"/>
              <a:t>‹#›</a:t>
            </a:fld>
            <a:endParaRPr lang="cs-CZ" dirty="0">
              <a:solidFill>
                <a:prstClr val="black"/>
              </a:solidFill>
            </a:endParaRPr>
          </a:p>
        </p:txBody>
      </p:sp>
      <p:cxnSp>
        <p:nvCxnSpPr>
          <p:cNvPr id="10" name="Přímá spojnice 9"/>
          <p:cNvCxnSpPr/>
          <p:nvPr/>
        </p:nvCxnSpPr>
        <p:spPr>
          <a:xfrm>
            <a:off x="0" y="896386"/>
            <a:ext cx="106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a:off x="0" y="7197331"/>
            <a:ext cx="106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407899"/>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4011" r:id="rId14"/>
    <p:sldLayoutId id="2147484012" r:id="rId15"/>
    <p:sldLayoutId id="2147484013" r:id="rId16"/>
  </p:sldLayoutIdLst>
  <p:hf hdr="0" dt="0"/>
  <p:txStyles>
    <p:titleStyle>
      <a:lvl1pPr algn="l" defTabSz="1007363" rtl="0" eaLnBrk="1" latinLnBrk="0" hangingPunct="1">
        <a:lnSpc>
          <a:spcPct val="90000"/>
        </a:lnSpc>
        <a:spcBef>
          <a:spcPct val="0"/>
        </a:spcBef>
        <a:buNone/>
        <a:defRPr sz="3200" b="1" i="0" kern="1200">
          <a:solidFill>
            <a:schemeClr val="tx1"/>
          </a:solidFill>
          <a:latin typeface="Corbel" panose="020B0503020204020204" pitchFamily="34" charset="0"/>
          <a:ea typeface="Verdana" panose="020B0604030504040204" pitchFamily="34" charset="0"/>
          <a:cs typeface="Verdana" panose="020B0604030504040204" pitchFamily="34" charset="0"/>
        </a:defRPr>
      </a:lvl1pPr>
    </p:titleStyle>
    <p:bodyStyle>
      <a:lvl1pPr marL="251842" indent="-251842" algn="l" defTabSz="1007363" rtl="0" eaLnBrk="1" latinLnBrk="0" hangingPunct="1">
        <a:lnSpc>
          <a:spcPct val="110000"/>
        </a:lnSpc>
        <a:spcBef>
          <a:spcPts val="0"/>
        </a:spcBef>
        <a:buFont typeface="Arial" panose="020B0604020202020204" pitchFamily="34" charset="0"/>
        <a:buChar char="•"/>
        <a:defRPr sz="29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1pPr>
      <a:lvl2pPr marL="536264" indent="-266545" algn="l" defTabSz="1007363" rtl="0" eaLnBrk="1" latinLnBrk="0" hangingPunct="1">
        <a:lnSpc>
          <a:spcPct val="110000"/>
        </a:lnSpc>
        <a:spcBef>
          <a:spcPts val="0"/>
        </a:spcBef>
        <a:buFont typeface="Arial" panose="020B0604020202020204" pitchFamily="34" charset="0"/>
        <a:buChar char="•"/>
        <a:defRPr sz="24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2pPr>
      <a:lvl3pPr marL="896422" indent="-360154" algn="l" defTabSz="1007363" rtl="0" eaLnBrk="1" latinLnBrk="0" hangingPunct="1">
        <a:lnSpc>
          <a:spcPct val="110000"/>
        </a:lnSpc>
        <a:spcBef>
          <a:spcPts val="0"/>
        </a:spcBef>
        <a:buFont typeface="Arial" panose="020B0604020202020204" pitchFamily="34" charset="0"/>
        <a:buChar char="•"/>
        <a:defRPr sz="20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3pPr>
      <a:lvl4pPr marL="1256577" indent="-360154" algn="l" defTabSz="1007363"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4pPr>
      <a:lvl5pPr marL="1611969" indent="-355397" algn="l" defTabSz="1007363"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5pPr>
      <a:lvl6pPr marL="2770248"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6pPr>
      <a:lvl7pPr marL="3273928"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7pPr>
      <a:lvl8pPr marL="3777613"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8pPr>
      <a:lvl9pPr marL="4281292"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9pPr>
    </p:bodyStyle>
    <p:otherStyle>
      <a:defPPr>
        <a:defRPr lang="cs-CZ"/>
      </a:defPPr>
      <a:lvl1pPr marL="0" algn="l" defTabSz="1007363" rtl="0" eaLnBrk="1" latinLnBrk="0" hangingPunct="1">
        <a:defRPr sz="1900" kern="1200">
          <a:solidFill>
            <a:schemeClr val="tx1"/>
          </a:solidFill>
          <a:latin typeface="+mn-lt"/>
          <a:ea typeface="+mn-ea"/>
          <a:cs typeface="+mn-cs"/>
        </a:defRPr>
      </a:lvl1pPr>
      <a:lvl2pPr marL="503683" algn="l" defTabSz="1007363" rtl="0" eaLnBrk="1" latinLnBrk="0" hangingPunct="1">
        <a:defRPr sz="1900" kern="1200">
          <a:solidFill>
            <a:schemeClr val="tx1"/>
          </a:solidFill>
          <a:latin typeface="+mn-lt"/>
          <a:ea typeface="+mn-ea"/>
          <a:cs typeface="+mn-cs"/>
        </a:defRPr>
      </a:lvl2pPr>
      <a:lvl3pPr marL="1007363" algn="l" defTabSz="1007363" rtl="0" eaLnBrk="1" latinLnBrk="0" hangingPunct="1">
        <a:defRPr sz="1900" kern="1200">
          <a:solidFill>
            <a:schemeClr val="tx1"/>
          </a:solidFill>
          <a:latin typeface="+mn-lt"/>
          <a:ea typeface="+mn-ea"/>
          <a:cs typeface="+mn-cs"/>
        </a:defRPr>
      </a:lvl3pPr>
      <a:lvl4pPr marL="1511044" algn="l" defTabSz="1007363" rtl="0" eaLnBrk="1" latinLnBrk="0" hangingPunct="1">
        <a:defRPr sz="1900" kern="1200">
          <a:solidFill>
            <a:schemeClr val="tx1"/>
          </a:solidFill>
          <a:latin typeface="+mn-lt"/>
          <a:ea typeface="+mn-ea"/>
          <a:cs typeface="+mn-cs"/>
        </a:defRPr>
      </a:lvl4pPr>
      <a:lvl5pPr marL="2014724" algn="l" defTabSz="1007363" rtl="0" eaLnBrk="1" latinLnBrk="0" hangingPunct="1">
        <a:defRPr sz="1900" kern="1200">
          <a:solidFill>
            <a:schemeClr val="tx1"/>
          </a:solidFill>
          <a:latin typeface="+mn-lt"/>
          <a:ea typeface="+mn-ea"/>
          <a:cs typeface="+mn-cs"/>
        </a:defRPr>
      </a:lvl5pPr>
      <a:lvl6pPr marL="2518408" algn="l" defTabSz="1007363" rtl="0" eaLnBrk="1" latinLnBrk="0" hangingPunct="1">
        <a:defRPr sz="1900" kern="1200">
          <a:solidFill>
            <a:schemeClr val="tx1"/>
          </a:solidFill>
          <a:latin typeface="+mn-lt"/>
          <a:ea typeface="+mn-ea"/>
          <a:cs typeface="+mn-cs"/>
        </a:defRPr>
      </a:lvl6pPr>
      <a:lvl7pPr marL="3022087" algn="l" defTabSz="1007363" rtl="0" eaLnBrk="1" latinLnBrk="0" hangingPunct="1">
        <a:defRPr sz="1900" kern="1200">
          <a:solidFill>
            <a:schemeClr val="tx1"/>
          </a:solidFill>
          <a:latin typeface="+mn-lt"/>
          <a:ea typeface="+mn-ea"/>
          <a:cs typeface="+mn-cs"/>
        </a:defRPr>
      </a:lvl7pPr>
      <a:lvl8pPr marL="3525770" algn="l" defTabSz="1007363" rtl="0" eaLnBrk="1" latinLnBrk="0" hangingPunct="1">
        <a:defRPr sz="1900" kern="1200">
          <a:solidFill>
            <a:schemeClr val="tx1"/>
          </a:solidFill>
          <a:latin typeface="+mn-lt"/>
          <a:ea typeface="+mn-ea"/>
          <a:cs typeface="+mn-cs"/>
        </a:defRPr>
      </a:lvl8pPr>
      <a:lvl9pPr marL="4029451" algn="l" defTabSz="1007363"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563063" y="5"/>
            <a:ext cx="9544895" cy="927912"/>
          </a:xfrm>
          <a:prstGeom prst="rect">
            <a:avLst/>
          </a:prstGeom>
        </p:spPr>
        <p:txBody>
          <a:bodyPr vert="horz" lIns="0" tIns="0" rIns="0" bIns="0" rtlCol="0" anchor="ctr">
            <a:normAutofit/>
          </a:bodyPr>
          <a:lstStyle/>
          <a:p>
            <a:r>
              <a:rPr lang="en-US"/>
              <a:t>&lt;Slide Header&gt;</a:t>
            </a:r>
            <a:endParaRPr lang="cs-CZ" dirty="0"/>
          </a:p>
        </p:txBody>
      </p:sp>
      <p:sp>
        <p:nvSpPr>
          <p:cNvPr id="3" name="Zástupný symbol pro text 2"/>
          <p:cNvSpPr>
            <a:spLocks noGrp="1"/>
          </p:cNvSpPr>
          <p:nvPr>
            <p:ph type="body" idx="1"/>
          </p:nvPr>
        </p:nvSpPr>
        <p:spPr>
          <a:xfrm>
            <a:off x="1091286" y="1533525"/>
            <a:ext cx="8488449" cy="5099480"/>
          </a:xfrm>
          <a:prstGeom prst="rect">
            <a:avLst/>
          </a:prstGeom>
        </p:spPr>
        <p:txBody>
          <a:bodyPr vert="horz" lIns="0" tIns="0" rIns="0" bIns="0" rtlCol="0">
            <a:normAutofit/>
          </a:bodyPr>
          <a:lstStyle/>
          <a:p>
            <a:pPr lvl="0"/>
            <a:r>
              <a:rPr lang="en-US"/>
              <a:t>Bulletted list</a:t>
            </a:r>
          </a:p>
          <a:p>
            <a:pPr lvl="1"/>
            <a:r>
              <a:rPr lang="en-US"/>
              <a:t>Level Two</a:t>
            </a:r>
          </a:p>
          <a:p>
            <a:pPr lvl="2"/>
            <a:r>
              <a:rPr lang="en-US"/>
              <a:t>Level Three</a:t>
            </a:r>
            <a:endParaRPr lang="cs-CZ" dirty="0"/>
          </a:p>
        </p:txBody>
      </p:sp>
      <p:sp>
        <p:nvSpPr>
          <p:cNvPr id="5"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pPr defTabSz="913874"/>
            <a:r>
              <a:rPr lang="en-US">
                <a:solidFill>
                  <a:srgbClr val="671F72"/>
                </a:solidFill>
              </a:rPr>
              <a:t>Intro to computer graphics (NPGR003) - JAROSLAV KŘIVÁNEK</a:t>
            </a:r>
            <a:endParaRPr lang="cs-CZ" dirty="0">
              <a:solidFill>
                <a:srgbClr val="671F72"/>
              </a:solidFill>
            </a:endParaRPr>
          </a:p>
        </p:txBody>
      </p:sp>
      <p:sp>
        <p:nvSpPr>
          <p:cNvPr id="6"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Arial" panose="020B0604020202020204" pitchFamily="34" charset="0"/>
                <a:cs typeface="Arial" panose="020B0604020202020204" pitchFamily="34" charset="0"/>
              </a:defRPr>
            </a:lvl1pPr>
          </a:lstStyle>
          <a:p>
            <a:pPr defTabSz="913874"/>
            <a:fld id="{7B6CC4D6-176D-4020-9484-FACE48CDBCFB}" type="slidenum">
              <a:rPr lang="cs-CZ" smtClean="0">
                <a:solidFill>
                  <a:prstClr val="black"/>
                </a:solidFill>
              </a:rPr>
              <a:pPr defTabSz="913874"/>
              <a:t>‹#›</a:t>
            </a:fld>
            <a:endParaRPr lang="cs-CZ" dirty="0">
              <a:solidFill>
                <a:prstClr val="black"/>
              </a:solidFill>
            </a:endParaRPr>
          </a:p>
        </p:txBody>
      </p:sp>
      <p:cxnSp>
        <p:nvCxnSpPr>
          <p:cNvPr id="10" name="Přímá spojnice 9"/>
          <p:cNvCxnSpPr/>
          <p:nvPr/>
        </p:nvCxnSpPr>
        <p:spPr>
          <a:xfrm>
            <a:off x="0" y="896386"/>
            <a:ext cx="106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a:off x="0" y="7197331"/>
            <a:ext cx="106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127336"/>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 id="2147484028" r:id="rId14"/>
    <p:sldLayoutId id="2147484029" r:id="rId15"/>
    <p:sldLayoutId id="2147484030" r:id="rId16"/>
  </p:sldLayoutIdLst>
  <p:hf hdr="0" dt="0"/>
  <p:txStyles>
    <p:titleStyle>
      <a:lvl1pPr algn="l" defTabSz="1007363" rtl="0" eaLnBrk="1" latinLnBrk="0" hangingPunct="1">
        <a:lnSpc>
          <a:spcPct val="90000"/>
        </a:lnSpc>
        <a:spcBef>
          <a:spcPct val="0"/>
        </a:spcBef>
        <a:buNone/>
        <a:defRPr sz="3200" b="1" i="0" kern="1200">
          <a:solidFill>
            <a:schemeClr val="tx1"/>
          </a:solidFill>
          <a:latin typeface="Corbel" panose="020B0503020204020204" pitchFamily="34" charset="0"/>
          <a:ea typeface="Verdana" panose="020B0604030504040204" pitchFamily="34" charset="0"/>
          <a:cs typeface="Verdana" panose="020B0604030504040204" pitchFamily="34" charset="0"/>
        </a:defRPr>
      </a:lvl1pPr>
    </p:titleStyle>
    <p:bodyStyle>
      <a:lvl1pPr marL="251842" indent="-251842" algn="l" defTabSz="1007363" rtl="0" eaLnBrk="1" latinLnBrk="0" hangingPunct="1">
        <a:lnSpc>
          <a:spcPct val="110000"/>
        </a:lnSpc>
        <a:spcBef>
          <a:spcPts val="0"/>
        </a:spcBef>
        <a:buFont typeface="Arial" panose="020B0604020202020204" pitchFamily="34" charset="0"/>
        <a:buChar char="•"/>
        <a:defRPr sz="29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1pPr>
      <a:lvl2pPr marL="536264" indent="-266545" algn="l" defTabSz="1007363" rtl="0" eaLnBrk="1" latinLnBrk="0" hangingPunct="1">
        <a:lnSpc>
          <a:spcPct val="110000"/>
        </a:lnSpc>
        <a:spcBef>
          <a:spcPts val="0"/>
        </a:spcBef>
        <a:buFont typeface="Arial" panose="020B0604020202020204" pitchFamily="34" charset="0"/>
        <a:buChar char="•"/>
        <a:defRPr sz="24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2pPr>
      <a:lvl3pPr marL="896422" indent="-360154" algn="l" defTabSz="1007363" rtl="0" eaLnBrk="1" latinLnBrk="0" hangingPunct="1">
        <a:lnSpc>
          <a:spcPct val="110000"/>
        </a:lnSpc>
        <a:spcBef>
          <a:spcPts val="0"/>
        </a:spcBef>
        <a:buFont typeface="Arial" panose="020B0604020202020204" pitchFamily="34" charset="0"/>
        <a:buChar char="•"/>
        <a:defRPr sz="20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3pPr>
      <a:lvl4pPr marL="1256577" indent="-360154" algn="l" defTabSz="1007363"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4pPr>
      <a:lvl5pPr marL="1611969" indent="-355397" algn="l" defTabSz="1007363"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5pPr>
      <a:lvl6pPr marL="2770248"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6pPr>
      <a:lvl7pPr marL="3273928"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7pPr>
      <a:lvl8pPr marL="3777613"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8pPr>
      <a:lvl9pPr marL="4281292"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9pPr>
    </p:bodyStyle>
    <p:otherStyle>
      <a:defPPr>
        <a:defRPr lang="cs-CZ"/>
      </a:defPPr>
      <a:lvl1pPr marL="0" algn="l" defTabSz="1007363" rtl="0" eaLnBrk="1" latinLnBrk="0" hangingPunct="1">
        <a:defRPr sz="1900" kern="1200">
          <a:solidFill>
            <a:schemeClr val="tx1"/>
          </a:solidFill>
          <a:latin typeface="+mn-lt"/>
          <a:ea typeface="+mn-ea"/>
          <a:cs typeface="+mn-cs"/>
        </a:defRPr>
      </a:lvl1pPr>
      <a:lvl2pPr marL="503683" algn="l" defTabSz="1007363" rtl="0" eaLnBrk="1" latinLnBrk="0" hangingPunct="1">
        <a:defRPr sz="1900" kern="1200">
          <a:solidFill>
            <a:schemeClr val="tx1"/>
          </a:solidFill>
          <a:latin typeface="+mn-lt"/>
          <a:ea typeface="+mn-ea"/>
          <a:cs typeface="+mn-cs"/>
        </a:defRPr>
      </a:lvl2pPr>
      <a:lvl3pPr marL="1007363" algn="l" defTabSz="1007363" rtl="0" eaLnBrk="1" latinLnBrk="0" hangingPunct="1">
        <a:defRPr sz="1900" kern="1200">
          <a:solidFill>
            <a:schemeClr val="tx1"/>
          </a:solidFill>
          <a:latin typeface="+mn-lt"/>
          <a:ea typeface="+mn-ea"/>
          <a:cs typeface="+mn-cs"/>
        </a:defRPr>
      </a:lvl3pPr>
      <a:lvl4pPr marL="1511044" algn="l" defTabSz="1007363" rtl="0" eaLnBrk="1" latinLnBrk="0" hangingPunct="1">
        <a:defRPr sz="1900" kern="1200">
          <a:solidFill>
            <a:schemeClr val="tx1"/>
          </a:solidFill>
          <a:latin typeface="+mn-lt"/>
          <a:ea typeface="+mn-ea"/>
          <a:cs typeface="+mn-cs"/>
        </a:defRPr>
      </a:lvl4pPr>
      <a:lvl5pPr marL="2014724" algn="l" defTabSz="1007363" rtl="0" eaLnBrk="1" latinLnBrk="0" hangingPunct="1">
        <a:defRPr sz="1900" kern="1200">
          <a:solidFill>
            <a:schemeClr val="tx1"/>
          </a:solidFill>
          <a:latin typeface="+mn-lt"/>
          <a:ea typeface="+mn-ea"/>
          <a:cs typeface="+mn-cs"/>
        </a:defRPr>
      </a:lvl5pPr>
      <a:lvl6pPr marL="2518408" algn="l" defTabSz="1007363" rtl="0" eaLnBrk="1" latinLnBrk="0" hangingPunct="1">
        <a:defRPr sz="1900" kern="1200">
          <a:solidFill>
            <a:schemeClr val="tx1"/>
          </a:solidFill>
          <a:latin typeface="+mn-lt"/>
          <a:ea typeface="+mn-ea"/>
          <a:cs typeface="+mn-cs"/>
        </a:defRPr>
      </a:lvl6pPr>
      <a:lvl7pPr marL="3022087" algn="l" defTabSz="1007363" rtl="0" eaLnBrk="1" latinLnBrk="0" hangingPunct="1">
        <a:defRPr sz="1900" kern="1200">
          <a:solidFill>
            <a:schemeClr val="tx1"/>
          </a:solidFill>
          <a:latin typeface="+mn-lt"/>
          <a:ea typeface="+mn-ea"/>
          <a:cs typeface="+mn-cs"/>
        </a:defRPr>
      </a:lvl7pPr>
      <a:lvl8pPr marL="3525770" algn="l" defTabSz="1007363" rtl="0" eaLnBrk="1" latinLnBrk="0" hangingPunct="1">
        <a:defRPr sz="1900" kern="1200">
          <a:solidFill>
            <a:schemeClr val="tx1"/>
          </a:solidFill>
          <a:latin typeface="+mn-lt"/>
          <a:ea typeface="+mn-ea"/>
          <a:cs typeface="+mn-cs"/>
        </a:defRPr>
      </a:lvl8pPr>
      <a:lvl9pPr marL="4029451" algn="l" defTabSz="1007363"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534591" y="301197"/>
            <a:ext cx="9622211" cy="1261930"/>
          </a:xfrm>
          <a:prstGeom prst="rect">
            <a:avLst/>
          </a:prstGeom>
        </p:spPr>
        <p:txBody>
          <a:bodyPr lIns="0" tIns="0" rIns="0" bIns="0" anchor="ctr"/>
          <a:lstStyle/>
          <a:p>
            <a:pPr algn="ctr"/>
            <a:r>
              <a:rPr lang="en-US" sz="4600">
                <a:latin typeface="Arial"/>
              </a:rPr>
              <a:t>Click to edit the title text format</a:t>
            </a:r>
            <a:endParaRPr/>
          </a:p>
        </p:txBody>
      </p:sp>
      <p:sp>
        <p:nvSpPr>
          <p:cNvPr id="6" name="PlaceHolder 2"/>
          <p:cNvSpPr>
            <a:spLocks noGrp="1"/>
          </p:cNvSpPr>
          <p:nvPr>
            <p:ph type="body"/>
          </p:nvPr>
        </p:nvSpPr>
        <p:spPr>
          <a:xfrm>
            <a:off x="534591" y="1768686"/>
            <a:ext cx="9622211" cy="4384215"/>
          </a:xfrm>
          <a:prstGeom prst="rect">
            <a:avLst/>
          </a:prstGeom>
        </p:spPr>
        <p:txBody>
          <a:bodyPr lIns="0" tIns="0" rIns="0" bIns="0"/>
          <a:lstStyle/>
          <a:p>
            <a:pPr>
              <a:buSzPct val="45000"/>
              <a:buFont typeface="StarSymbol"/>
              <a:buChar char=""/>
            </a:pPr>
            <a:r>
              <a:rPr lang="en-US" sz="3300">
                <a:latin typeface="Arial"/>
              </a:rPr>
              <a:t>Click to edit the outline text format</a:t>
            </a:r>
            <a:endParaRPr/>
          </a:p>
          <a:p>
            <a:pPr lvl="1">
              <a:buSzPct val="75000"/>
              <a:buFont typeface="StarSymbol"/>
              <a:buChar char=""/>
            </a:pPr>
            <a:r>
              <a:rPr lang="en-US" sz="2900">
                <a:latin typeface="Arial"/>
              </a:rPr>
              <a:t>Second Outline Level</a:t>
            </a:r>
            <a:endParaRPr/>
          </a:p>
          <a:p>
            <a:pPr lvl="2">
              <a:buSzPct val="45000"/>
              <a:buFont typeface="StarSymbol"/>
              <a:buChar char=""/>
            </a:pPr>
            <a:r>
              <a:rPr lang="en-US" sz="2500">
                <a:latin typeface="Arial"/>
              </a:rPr>
              <a:t>Third Outline Level</a:t>
            </a:r>
            <a:endParaRPr/>
          </a:p>
          <a:p>
            <a:pPr lvl="3">
              <a:buSzPct val="75000"/>
              <a:buFont typeface="StarSymbol"/>
              <a:buChar char=""/>
            </a:pPr>
            <a:r>
              <a:rPr lang="en-US" sz="2100">
                <a:latin typeface="Arial"/>
              </a:rPr>
              <a:t>Fourth Outline Level</a:t>
            </a:r>
            <a:endParaRPr/>
          </a:p>
          <a:p>
            <a:pPr lvl="4">
              <a:buSzPct val="45000"/>
              <a:buFont typeface="StarSymbol"/>
              <a:buChar char=""/>
            </a:pPr>
            <a:r>
              <a:rPr lang="en-US" sz="2100">
                <a:latin typeface="Arial"/>
              </a:rPr>
              <a:t>Fifth Outline Level</a:t>
            </a:r>
            <a:endParaRPr/>
          </a:p>
          <a:p>
            <a:pPr lvl="5">
              <a:buSzPct val="45000"/>
              <a:buFont typeface="StarSymbol"/>
              <a:buChar char=""/>
            </a:pPr>
            <a:r>
              <a:rPr lang="en-US" sz="2100">
                <a:latin typeface="Arial"/>
              </a:rPr>
              <a:t>Sixth Outline Level</a:t>
            </a:r>
            <a:endParaRPr/>
          </a:p>
          <a:p>
            <a:pPr lvl="6">
              <a:buSzPct val="45000"/>
              <a:buFont typeface="StarSymbol"/>
              <a:buChar char=""/>
            </a:pPr>
            <a:r>
              <a:rPr lang="en-US" sz="2100">
                <a:latin typeface="Arial"/>
              </a:rPr>
              <a:t>Seventh Outline Level</a:t>
            </a:r>
            <a:endParaRPr/>
          </a:p>
        </p:txBody>
      </p:sp>
      <p:sp>
        <p:nvSpPr>
          <p:cNvPr id="2" name="PlaceHolder 3"/>
          <p:cNvSpPr>
            <a:spLocks noGrp="1"/>
          </p:cNvSpPr>
          <p:nvPr>
            <p:ph type="dt"/>
          </p:nvPr>
        </p:nvSpPr>
        <p:spPr>
          <a:xfrm>
            <a:off x="534591" y="6886646"/>
            <a:ext cx="2490687" cy="521439"/>
          </a:xfrm>
          <a:prstGeom prst="rect">
            <a:avLst/>
          </a:prstGeom>
        </p:spPr>
        <p:txBody>
          <a:bodyPr lIns="0" tIns="0" rIns="0" bIns="0"/>
          <a:lstStyle/>
          <a:p>
            <a:pPr defTabSz="914400"/>
            <a:endParaRPr lang="en-US">
              <a:solidFill>
                <a:prstClr val="black"/>
              </a:solidFill>
            </a:endParaRPr>
          </a:p>
        </p:txBody>
      </p:sp>
      <p:sp>
        <p:nvSpPr>
          <p:cNvPr id="3" name="PlaceHolder 4"/>
          <p:cNvSpPr>
            <a:spLocks noGrp="1"/>
          </p:cNvSpPr>
          <p:nvPr>
            <p:ph type="ftr"/>
          </p:nvPr>
        </p:nvSpPr>
        <p:spPr>
          <a:xfrm>
            <a:off x="3656263" y="6886646"/>
            <a:ext cx="3388968" cy="521439"/>
          </a:xfrm>
          <a:prstGeom prst="rect">
            <a:avLst/>
          </a:prstGeom>
        </p:spPr>
        <p:txBody>
          <a:bodyPr lIns="0" tIns="0" rIns="0" bIns="0"/>
          <a:lstStyle/>
          <a:p>
            <a:pPr algn="ctr" defTabSz="914400"/>
            <a:r>
              <a:rPr lang="en-US" sz="1600">
                <a:solidFill>
                  <a:prstClr val="black"/>
                </a:solidFill>
                <a:latin typeface="Times New Roman"/>
              </a:rPr>
              <a:t>Computer Graphics III (NPGR010) – J. Křivánek 2016</a:t>
            </a:r>
            <a:endParaRPr lang="en-US">
              <a:solidFill>
                <a:prstClr val="black"/>
              </a:solidFill>
            </a:endParaRPr>
          </a:p>
        </p:txBody>
      </p:sp>
      <p:sp>
        <p:nvSpPr>
          <p:cNvPr id="4" name="PlaceHolder 5"/>
          <p:cNvSpPr>
            <a:spLocks noGrp="1"/>
          </p:cNvSpPr>
          <p:nvPr>
            <p:ph type="sldNum"/>
          </p:nvPr>
        </p:nvSpPr>
        <p:spPr>
          <a:xfrm>
            <a:off x="7665693" y="6886646"/>
            <a:ext cx="2490687" cy="521439"/>
          </a:xfrm>
          <a:prstGeom prst="rect">
            <a:avLst/>
          </a:prstGeom>
        </p:spPr>
        <p:txBody>
          <a:bodyPr lIns="0" tIns="0" rIns="0" bIns="0"/>
          <a:lstStyle/>
          <a:p>
            <a:pPr algn="r" defTabSz="914400"/>
            <a:fld id="{8E9AF29D-31CD-4764-83C3-CA15C004152D}" type="slidenum">
              <a:rPr lang="en-US" sz="1600" smtClean="0">
                <a:solidFill>
                  <a:prstClr val="black"/>
                </a:solidFill>
                <a:latin typeface="Times New Roman"/>
              </a:rPr>
              <a:pPr algn="r" defTabSz="914400"/>
              <a:t>‹#›</a:t>
            </a:fld>
            <a:endParaRPr lang="en-US">
              <a:solidFill>
                <a:prstClr val="black"/>
              </a:solidFill>
            </a:endParaRPr>
          </a:p>
        </p:txBody>
      </p:sp>
    </p:spTree>
    <p:extLst>
      <p:ext uri="{BB962C8B-B14F-4D97-AF65-F5344CB8AC3E}">
        <p14:creationId xmlns:p14="http://schemas.microsoft.com/office/powerpoint/2010/main" val="3067275328"/>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Lst>
  <p:hf sldNum="0" hdr="0" ftr="0" dt="0"/>
  <p:txStyles>
    <p:titleStyle>
      <a:lvl1pPr algn="l" defTabSz="1042873" rtl="0" eaLnBrk="1" latinLnBrk="0" hangingPunct="1">
        <a:lnSpc>
          <a:spcPct val="90000"/>
        </a:lnSpc>
        <a:spcBef>
          <a:spcPct val="0"/>
        </a:spcBef>
        <a:buNone/>
        <a:defRPr sz="5000" kern="1200">
          <a:solidFill>
            <a:schemeClr val="tx1"/>
          </a:solidFill>
          <a:latin typeface="+mj-lt"/>
          <a:ea typeface="+mj-ea"/>
          <a:cs typeface="+mj-cs"/>
        </a:defRPr>
      </a:lvl1pPr>
    </p:titleStyle>
    <p:bodyStyle>
      <a:lvl1pPr marL="260718" indent="-260718" algn="l" defTabSz="1042873" rtl="0" eaLnBrk="1" latinLnBrk="0" hangingPunct="1">
        <a:lnSpc>
          <a:spcPct val="90000"/>
        </a:lnSpc>
        <a:spcBef>
          <a:spcPts val="1141"/>
        </a:spcBef>
        <a:buFont typeface="Arial" panose="020B0604020202020204" pitchFamily="34" charset="0"/>
        <a:buChar char="•"/>
        <a:defRPr sz="3200" kern="1200">
          <a:solidFill>
            <a:schemeClr val="tx1"/>
          </a:solidFill>
          <a:latin typeface="+mn-lt"/>
          <a:ea typeface="+mn-ea"/>
          <a:cs typeface="+mn-cs"/>
        </a:defRPr>
      </a:lvl1pPr>
      <a:lvl2pPr marL="782155" indent="-260718" algn="l" defTabSz="1042873" rtl="0" eaLnBrk="1" latinLnBrk="0" hangingPunct="1">
        <a:lnSpc>
          <a:spcPct val="90000"/>
        </a:lnSpc>
        <a:spcBef>
          <a:spcPts val="570"/>
        </a:spcBef>
        <a:buFont typeface="Arial" panose="020B0604020202020204" pitchFamily="34" charset="0"/>
        <a:buChar char="•"/>
        <a:defRPr sz="2700" kern="1200">
          <a:solidFill>
            <a:schemeClr val="tx1"/>
          </a:solidFill>
          <a:latin typeface="+mn-lt"/>
          <a:ea typeface="+mn-ea"/>
          <a:cs typeface="+mn-cs"/>
        </a:defRPr>
      </a:lvl2pPr>
      <a:lvl3pPr marL="1303592" indent="-260718" algn="l" defTabSz="1042873" rtl="0" eaLnBrk="1" latinLnBrk="0" hangingPunct="1">
        <a:lnSpc>
          <a:spcPct val="90000"/>
        </a:lnSpc>
        <a:spcBef>
          <a:spcPts val="570"/>
        </a:spcBef>
        <a:buFont typeface="Arial" panose="020B0604020202020204" pitchFamily="34" charset="0"/>
        <a:buChar char="•"/>
        <a:defRPr sz="2300" kern="1200">
          <a:solidFill>
            <a:schemeClr val="tx1"/>
          </a:solidFill>
          <a:latin typeface="+mn-lt"/>
          <a:ea typeface="+mn-ea"/>
          <a:cs typeface="+mn-cs"/>
        </a:defRPr>
      </a:lvl3pPr>
      <a:lvl4pPr marL="1825028"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4pPr>
      <a:lvl5pPr marL="2346465"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5pPr>
      <a:lvl6pPr marL="2867901"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6pPr>
      <a:lvl7pPr marL="3389338"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7pPr>
      <a:lvl8pPr marL="3910775"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8pPr>
      <a:lvl9pPr marL="4432211"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042873" rtl="0" eaLnBrk="1" latinLnBrk="0" hangingPunct="1">
        <a:defRPr sz="2100" kern="1200">
          <a:solidFill>
            <a:schemeClr val="tx1"/>
          </a:solidFill>
          <a:latin typeface="+mn-lt"/>
          <a:ea typeface="+mn-ea"/>
          <a:cs typeface="+mn-cs"/>
        </a:defRPr>
      </a:lvl1pPr>
      <a:lvl2pPr marL="521437" algn="l" defTabSz="1042873" rtl="0" eaLnBrk="1" latinLnBrk="0" hangingPunct="1">
        <a:defRPr sz="2100" kern="1200">
          <a:solidFill>
            <a:schemeClr val="tx1"/>
          </a:solidFill>
          <a:latin typeface="+mn-lt"/>
          <a:ea typeface="+mn-ea"/>
          <a:cs typeface="+mn-cs"/>
        </a:defRPr>
      </a:lvl2pPr>
      <a:lvl3pPr marL="1042873" algn="l" defTabSz="1042873" rtl="0" eaLnBrk="1" latinLnBrk="0" hangingPunct="1">
        <a:defRPr sz="2100" kern="1200">
          <a:solidFill>
            <a:schemeClr val="tx1"/>
          </a:solidFill>
          <a:latin typeface="+mn-lt"/>
          <a:ea typeface="+mn-ea"/>
          <a:cs typeface="+mn-cs"/>
        </a:defRPr>
      </a:lvl3pPr>
      <a:lvl4pPr marL="1564310" algn="l" defTabSz="1042873" rtl="0" eaLnBrk="1" latinLnBrk="0" hangingPunct="1">
        <a:defRPr sz="2100" kern="1200">
          <a:solidFill>
            <a:schemeClr val="tx1"/>
          </a:solidFill>
          <a:latin typeface="+mn-lt"/>
          <a:ea typeface="+mn-ea"/>
          <a:cs typeface="+mn-cs"/>
        </a:defRPr>
      </a:lvl4pPr>
      <a:lvl5pPr marL="2085746" algn="l" defTabSz="1042873" rtl="0" eaLnBrk="1" latinLnBrk="0" hangingPunct="1">
        <a:defRPr sz="2100" kern="1200">
          <a:solidFill>
            <a:schemeClr val="tx1"/>
          </a:solidFill>
          <a:latin typeface="+mn-lt"/>
          <a:ea typeface="+mn-ea"/>
          <a:cs typeface="+mn-cs"/>
        </a:defRPr>
      </a:lvl5pPr>
      <a:lvl6pPr marL="2607183" algn="l" defTabSz="1042873" rtl="0" eaLnBrk="1" latinLnBrk="0" hangingPunct="1">
        <a:defRPr sz="2100" kern="1200">
          <a:solidFill>
            <a:schemeClr val="tx1"/>
          </a:solidFill>
          <a:latin typeface="+mn-lt"/>
          <a:ea typeface="+mn-ea"/>
          <a:cs typeface="+mn-cs"/>
        </a:defRPr>
      </a:lvl6pPr>
      <a:lvl7pPr marL="3128620" algn="l" defTabSz="1042873" rtl="0" eaLnBrk="1" latinLnBrk="0" hangingPunct="1">
        <a:defRPr sz="2100" kern="1200">
          <a:solidFill>
            <a:schemeClr val="tx1"/>
          </a:solidFill>
          <a:latin typeface="+mn-lt"/>
          <a:ea typeface="+mn-ea"/>
          <a:cs typeface="+mn-cs"/>
        </a:defRPr>
      </a:lvl7pPr>
      <a:lvl8pPr marL="3650056" algn="l" defTabSz="1042873" rtl="0" eaLnBrk="1" latinLnBrk="0" hangingPunct="1">
        <a:defRPr sz="2100" kern="1200">
          <a:solidFill>
            <a:schemeClr val="tx1"/>
          </a:solidFill>
          <a:latin typeface="+mn-lt"/>
          <a:ea typeface="+mn-ea"/>
          <a:cs typeface="+mn-cs"/>
        </a:defRPr>
      </a:lvl8pPr>
      <a:lvl9pPr marL="4171493" algn="l" defTabSz="1042873"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104249" tIns="52124" rIns="104249" bIns="52124"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104249" tIns="52124" rIns="104249" bIns="52124"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062" y="7006704"/>
            <a:ext cx="2405658" cy="402483"/>
          </a:xfrm>
          <a:prstGeom prst="rect">
            <a:avLst/>
          </a:prstGeom>
        </p:spPr>
        <p:txBody>
          <a:bodyPr vert="horz" lIns="104249" tIns="52124" rIns="104249" bIns="52124" rtlCol="0" anchor="ctr"/>
          <a:lstStyle>
            <a:lvl1pPr algn="l">
              <a:defRPr sz="1400">
                <a:solidFill>
                  <a:schemeClr val="bg2"/>
                </a:solidFill>
              </a:defRPr>
            </a:lvl1pPr>
          </a:lstStyle>
          <a:p>
            <a:endParaRPr lang="en-US" dirty="0">
              <a:solidFill>
                <a:srgbClr val="262E33"/>
              </a:solidFill>
            </a:endParaRPr>
          </a:p>
        </p:txBody>
      </p:sp>
      <p:sp>
        <p:nvSpPr>
          <p:cNvPr id="5" name="Footer Placeholder 4"/>
          <p:cNvSpPr>
            <a:spLocks noGrp="1"/>
          </p:cNvSpPr>
          <p:nvPr>
            <p:ph type="ftr" sz="quarter" idx="3"/>
          </p:nvPr>
        </p:nvSpPr>
        <p:spPr>
          <a:xfrm>
            <a:off x="3541663" y="7006704"/>
            <a:ext cx="3608487" cy="402483"/>
          </a:xfrm>
          <a:prstGeom prst="rect">
            <a:avLst/>
          </a:prstGeom>
        </p:spPr>
        <p:txBody>
          <a:bodyPr vert="horz" lIns="104249" tIns="52124" rIns="104249" bIns="52124" rtlCol="0" anchor="ctr"/>
          <a:lstStyle>
            <a:lvl1pPr algn="ctr">
              <a:defRPr sz="1300">
                <a:solidFill>
                  <a:schemeClr val="bg2"/>
                </a:solidFill>
              </a:defRPr>
            </a:lvl1pPr>
          </a:lstStyle>
          <a:p>
            <a:r>
              <a:rPr lang="en-US">
                <a:solidFill>
                  <a:srgbClr val="262E33"/>
                </a:solidFill>
              </a:rPr>
              <a:t>From nuclear reactors to pretty pictures and attractive 3D prints  /  JAROSLAV KŘIVÁNEK</a:t>
            </a:r>
            <a:endParaRPr lang="en-US" dirty="0">
              <a:solidFill>
                <a:srgbClr val="262E33"/>
              </a:solidFill>
            </a:endParaRPr>
          </a:p>
        </p:txBody>
      </p:sp>
      <p:sp>
        <p:nvSpPr>
          <p:cNvPr id="6" name="Slide Number Placeholder 5"/>
          <p:cNvSpPr>
            <a:spLocks noGrp="1"/>
          </p:cNvSpPr>
          <p:nvPr>
            <p:ph type="sldNum" sz="quarter" idx="4"/>
          </p:nvPr>
        </p:nvSpPr>
        <p:spPr>
          <a:xfrm>
            <a:off x="7551093" y="7006704"/>
            <a:ext cx="2405658" cy="402483"/>
          </a:xfrm>
          <a:prstGeom prst="rect">
            <a:avLst/>
          </a:prstGeom>
        </p:spPr>
        <p:txBody>
          <a:bodyPr vert="horz" lIns="104249" tIns="52124" rIns="104249" bIns="52124" rtlCol="0" anchor="ctr"/>
          <a:lstStyle>
            <a:lvl1pPr algn="r">
              <a:defRPr sz="1400">
                <a:solidFill>
                  <a:schemeClr val="bg2"/>
                </a:solidFill>
              </a:defRPr>
            </a:lvl1pPr>
          </a:lstStyle>
          <a:p>
            <a:fld id="{48F63A3B-78C7-47BE-AE5E-E10140E04643}" type="slidenum">
              <a:rPr lang="en-US" smtClean="0">
                <a:solidFill>
                  <a:srgbClr val="262E33"/>
                </a:solidFill>
              </a:rPr>
              <a:pPr/>
              <a:t>‹#›</a:t>
            </a:fld>
            <a:endParaRPr lang="en-US" dirty="0">
              <a:solidFill>
                <a:srgbClr val="262E33"/>
              </a:solidFill>
            </a:endParaRPr>
          </a:p>
        </p:txBody>
      </p:sp>
    </p:spTree>
    <p:extLst>
      <p:ext uri="{BB962C8B-B14F-4D97-AF65-F5344CB8AC3E}">
        <p14:creationId xmlns:p14="http://schemas.microsoft.com/office/powerpoint/2010/main" val="36168253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Lst>
  <p:hf hdr="0" dt="0"/>
  <p:txStyles>
    <p:titleStyle>
      <a:lvl1pPr algn="l" defTabSz="1042487" rtl="0" eaLnBrk="1" latinLnBrk="0" hangingPunct="1">
        <a:lnSpc>
          <a:spcPct val="90000"/>
        </a:lnSpc>
        <a:spcBef>
          <a:spcPct val="0"/>
        </a:spcBef>
        <a:buNone/>
        <a:defRPr sz="5000" kern="1200">
          <a:solidFill>
            <a:schemeClr val="bg2"/>
          </a:solidFill>
          <a:latin typeface="+mj-lt"/>
          <a:ea typeface="+mj-ea"/>
          <a:cs typeface="+mj-cs"/>
        </a:defRPr>
      </a:lvl1pPr>
    </p:titleStyle>
    <p:bodyStyle>
      <a:lvl1pPr marL="260620" indent="-260620" algn="l" defTabSz="1042487" rtl="0" eaLnBrk="1" latinLnBrk="0" hangingPunct="1">
        <a:lnSpc>
          <a:spcPct val="90000"/>
        </a:lnSpc>
        <a:spcBef>
          <a:spcPts val="1141"/>
        </a:spcBef>
        <a:buFont typeface="Arial" panose="020B0604020202020204" pitchFamily="34" charset="0"/>
        <a:buChar char="•"/>
        <a:defRPr sz="3200" kern="1200">
          <a:solidFill>
            <a:schemeClr val="bg2"/>
          </a:solidFill>
          <a:latin typeface="+mn-lt"/>
          <a:ea typeface="+mn-ea"/>
          <a:cs typeface="+mn-cs"/>
        </a:defRPr>
      </a:lvl1pPr>
      <a:lvl2pPr marL="781864" indent="-260620" algn="l" defTabSz="1042487" rtl="0" eaLnBrk="1" latinLnBrk="0" hangingPunct="1">
        <a:lnSpc>
          <a:spcPct val="90000"/>
        </a:lnSpc>
        <a:spcBef>
          <a:spcPts val="570"/>
        </a:spcBef>
        <a:buFont typeface="Arial" panose="020B0604020202020204" pitchFamily="34" charset="0"/>
        <a:buChar char="•"/>
        <a:defRPr sz="2700" kern="1200">
          <a:solidFill>
            <a:schemeClr val="bg2"/>
          </a:solidFill>
          <a:latin typeface="+mn-lt"/>
          <a:ea typeface="+mn-ea"/>
          <a:cs typeface="+mn-cs"/>
        </a:defRPr>
      </a:lvl2pPr>
      <a:lvl3pPr marL="1303109" indent="-260620" algn="l" defTabSz="1042487" rtl="0" eaLnBrk="1" latinLnBrk="0" hangingPunct="1">
        <a:lnSpc>
          <a:spcPct val="90000"/>
        </a:lnSpc>
        <a:spcBef>
          <a:spcPts val="570"/>
        </a:spcBef>
        <a:buFont typeface="Arial" panose="020B0604020202020204" pitchFamily="34" charset="0"/>
        <a:buChar char="•"/>
        <a:defRPr sz="2300" kern="1200">
          <a:solidFill>
            <a:schemeClr val="bg2"/>
          </a:solidFill>
          <a:latin typeface="+mn-lt"/>
          <a:ea typeface="+mn-ea"/>
          <a:cs typeface="+mn-cs"/>
        </a:defRPr>
      </a:lvl3pPr>
      <a:lvl4pPr marL="1824351" indent="-260620" algn="l" defTabSz="1042487" rtl="0" eaLnBrk="1" latinLnBrk="0" hangingPunct="1">
        <a:lnSpc>
          <a:spcPct val="90000"/>
        </a:lnSpc>
        <a:spcBef>
          <a:spcPts val="570"/>
        </a:spcBef>
        <a:buFont typeface="Arial" panose="020B0604020202020204" pitchFamily="34" charset="0"/>
        <a:buChar char="•"/>
        <a:defRPr sz="2100" kern="1200">
          <a:solidFill>
            <a:schemeClr val="bg2"/>
          </a:solidFill>
          <a:latin typeface="+mn-lt"/>
          <a:ea typeface="+mn-ea"/>
          <a:cs typeface="+mn-cs"/>
        </a:defRPr>
      </a:lvl4pPr>
      <a:lvl5pPr marL="2345594" indent="-260620" algn="l" defTabSz="1042487" rtl="0" eaLnBrk="1" latinLnBrk="0" hangingPunct="1">
        <a:lnSpc>
          <a:spcPct val="90000"/>
        </a:lnSpc>
        <a:spcBef>
          <a:spcPts val="570"/>
        </a:spcBef>
        <a:buFont typeface="Arial" panose="020B0604020202020204" pitchFamily="34" charset="0"/>
        <a:buChar char="•"/>
        <a:defRPr sz="2100" kern="1200">
          <a:solidFill>
            <a:schemeClr val="bg2"/>
          </a:solidFill>
          <a:latin typeface="+mn-lt"/>
          <a:ea typeface="+mn-ea"/>
          <a:cs typeface="+mn-cs"/>
        </a:defRPr>
      </a:lvl5pPr>
      <a:lvl6pPr marL="2866837" indent="-260620" algn="l" defTabSz="1042487"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6pPr>
      <a:lvl7pPr marL="3388081" indent="-260620" algn="l" defTabSz="1042487"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7pPr>
      <a:lvl8pPr marL="3909324" indent="-260620" algn="l" defTabSz="1042487"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8pPr>
      <a:lvl9pPr marL="4430568" indent="-260620" algn="l" defTabSz="1042487"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042487" rtl="0" eaLnBrk="1" latinLnBrk="0" hangingPunct="1">
        <a:defRPr sz="2100" kern="1200">
          <a:solidFill>
            <a:schemeClr val="tx1"/>
          </a:solidFill>
          <a:latin typeface="+mn-lt"/>
          <a:ea typeface="+mn-ea"/>
          <a:cs typeface="+mn-cs"/>
        </a:defRPr>
      </a:lvl1pPr>
      <a:lvl2pPr marL="521245" algn="l" defTabSz="1042487" rtl="0" eaLnBrk="1" latinLnBrk="0" hangingPunct="1">
        <a:defRPr sz="2100" kern="1200">
          <a:solidFill>
            <a:schemeClr val="tx1"/>
          </a:solidFill>
          <a:latin typeface="+mn-lt"/>
          <a:ea typeface="+mn-ea"/>
          <a:cs typeface="+mn-cs"/>
        </a:defRPr>
      </a:lvl2pPr>
      <a:lvl3pPr marL="1042487" algn="l" defTabSz="1042487" rtl="0" eaLnBrk="1" latinLnBrk="0" hangingPunct="1">
        <a:defRPr sz="2100" kern="1200">
          <a:solidFill>
            <a:schemeClr val="tx1"/>
          </a:solidFill>
          <a:latin typeface="+mn-lt"/>
          <a:ea typeface="+mn-ea"/>
          <a:cs typeface="+mn-cs"/>
        </a:defRPr>
      </a:lvl3pPr>
      <a:lvl4pPr marL="1563729" algn="l" defTabSz="1042487" rtl="0" eaLnBrk="1" latinLnBrk="0" hangingPunct="1">
        <a:defRPr sz="2100" kern="1200">
          <a:solidFill>
            <a:schemeClr val="tx1"/>
          </a:solidFill>
          <a:latin typeface="+mn-lt"/>
          <a:ea typeface="+mn-ea"/>
          <a:cs typeface="+mn-cs"/>
        </a:defRPr>
      </a:lvl4pPr>
      <a:lvl5pPr marL="2084973" algn="l" defTabSz="1042487" rtl="0" eaLnBrk="1" latinLnBrk="0" hangingPunct="1">
        <a:defRPr sz="2100" kern="1200">
          <a:solidFill>
            <a:schemeClr val="tx1"/>
          </a:solidFill>
          <a:latin typeface="+mn-lt"/>
          <a:ea typeface="+mn-ea"/>
          <a:cs typeface="+mn-cs"/>
        </a:defRPr>
      </a:lvl5pPr>
      <a:lvl6pPr marL="2606215" algn="l" defTabSz="1042487" rtl="0" eaLnBrk="1" latinLnBrk="0" hangingPunct="1">
        <a:defRPr sz="2100" kern="1200">
          <a:solidFill>
            <a:schemeClr val="tx1"/>
          </a:solidFill>
          <a:latin typeface="+mn-lt"/>
          <a:ea typeface="+mn-ea"/>
          <a:cs typeface="+mn-cs"/>
        </a:defRPr>
      </a:lvl6pPr>
      <a:lvl7pPr marL="3127460" algn="l" defTabSz="1042487" rtl="0" eaLnBrk="1" latinLnBrk="0" hangingPunct="1">
        <a:defRPr sz="2100" kern="1200">
          <a:solidFill>
            <a:schemeClr val="tx1"/>
          </a:solidFill>
          <a:latin typeface="+mn-lt"/>
          <a:ea typeface="+mn-ea"/>
          <a:cs typeface="+mn-cs"/>
        </a:defRPr>
      </a:lvl7pPr>
      <a:lvl8pPr marL="3648702" algn="l" defTabSz="1042487" rtl="0" eaLnBrk="1" latinLnBrk="0" hangingPunct="1">
        <a:defRPr sz="2100" kern="1200">
          <a:solidFill>
            <a:schemeClr val="tx1"/>
          </a:solidFill>
          <a:latin typeface="+mn-lt"/>
          <a:ea typeface="+mn-ea"/>
          <a:cs typeface="+mn-cs"/>
        </a:defRPr>
      </a:lvl8pPr>
      <a:lvl9pPr marL="4169946" algn="l" defTabSz="1042487"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534591" y="306242"/>
            <a:ext cx="9622632" cy="1256446"/>
          </a:xfrm>
          <a:prstGeom prst="rect">
            <a:avLst/>
          </a:prstGeom>
          <a:noFill/>
          <a:ln w="9525">
            <a:noFill/>
            <a:miter lim="800000"/>
            <a:headEnd/>
            <a:tailEnd/>
          </a:ln>
        </p:spPr>
        <p:txBody>
          <a:bodyPr vert="horz" wrap="square" lIns="104236" tIns="52117" rIns="104236" bIns="52117" numCol="1" anchor="t" anchorCtr="0" compatLnSpc="1">
            <a:prstTxWarp prst="textNoShape">
              <a:avLst/>
            </a:prstTxWarp>
          </a:bodyPr>
          <a:lstStyle/>
          <a:p>
            <a:pPr lvl="0"/>
            <a:r>
              <a:rPr lang="en-US" altLang="en-US"/>
              <a:t>Klepnutím lze upravit styl předlohy nadpisů.</a:t>
            </a:r>
          </a:p>
        </p:txBody>
      </p:sp>
      <p:sp>
        <p:nvSpPr>
          <p:cNvPr id="16387" name="Rectangle 3"/>
          <p:cNvSpPr>
            <a:spLocks noGrp="1" noChangeArrowheads="1"/>
          </p:cNvSpPr>
          <p:nvPr>
            <p:ph type="body" idx="1"/>
          </p:nvPr>
        </p:nvSpPr>
        <p:spPr bwMode="auto">
          <a:xfrm>
            <a:off x="534591" y="1763929"/>
            <a:ext cx="9622632" cy="4994285"/>
          </a:xfrm>
          <a:prstGeom prst="rect">
            <a:avLst/>
          </a:prstGeom>
          <a:noFill/>
          <a:ln w="9525">
            <a:noFill/>
            <a:miter lim="800000"/>
            <a:headEnd/>
            <a:tailEnd/>
          </a:ln>
        </p:spPr>
        <p:txBody>
          <a:bodyPr vert="horz" wrap="square" lIns="104236" tIns="52117" rIns="104236" bIns="52117" numCol="1" anchor="t" anchorCtr="0" compatLnSpc="1">
            <a:prstTxWarp prst="textNoShape">
              <a:avLst/>
            </a:prstTxWarp>
          </a:bodyPr>
          <a:lstStyle/>
          <a:p>
            <a:pPr lvl="0"/>
            <a:r>
              <a:rPr lang="en-US" altLang="en-US"/>
              <a:t>Klepnutím lze upravit styly předlohy textu.</a:t>
            </a:r>
          </a:p>
          <a:p>
            <a:pPr lvl="1"/>
            <a:r>
              <a:rPr lang="en-US" altLang="en-US"/>
              <a:t>Druhá úroveň</a:t>
            </a:r>
          </a:p>
          <a:p>
            <a:pPr lvl="2"/>
            <a:r>
              <a:rPr lang="en-US" altLang="en-US"/>
              <a:t>Třetí úroveň</a:t>
            </a:r>
          </a:p>
          <a:p>
            <a:pPr lvl="3"/>
            <a:r>
              <a:rPr lang="en-US" altLang="en-US"/>
              <a:t>Čtvrtá úroveň</a:t>
            </a:r>
          </a:p>
          <a:p>
            <a:pPr lvl="4"/>
            <a:r>
              <a:rPr lang="en-US" altLang="en-US"/>
              <a:t>Pátá úroveň</a:t>
            </a:r>
          </a:p>
        </p:txBody>
      </p:sp>
      <p:sp>
        <p:nvSpPr>
          <p:cNvPr id="59396" name="Rectangle 4"/>
          <p:cNvSpPr>
            <a:spLocks noGrp="1" noChangeArrowheads="1"/>
          </p:cNvSpPr>
          <p:nvPr>
            <p:ph type="dt" sz="half" idx="2"/>
          </p:nvPr>
        </p:nvSpPr>
        <p:spPr bwMode="auto">
          <a:xfrm>
            <a:off x="534591" y="6882456"/>
            <a:ext cx="2494756" cy="503978"/>
          </a:xfrm>
          <a:prstGeom prst="rect">
            <a:avLst/>
          </a:prstGeom>
          <a:noFill/>
          <a:ln w="9525">
            <a:noFill/>
            <a:miter lim="800000"/>
            <a:headEnd/>
            <a:tailEnd/>
          </a:ln>
          <a:effectLst/>
        </p:spPr>
        <p:txBody>
          <a:bodyPr vert="horz" wrap="square" lIns="104236" tIns="52117" rIns="104236" bIns="52117" numCol="1" anchor="b" anchorCtr="0" compatLnSpc="1">
            <a:prstTxWarp prst="textNoShape">
              <a:avLst/>
            </a:prstTxWarp>
          </a:bodyPr>
          <a:lstStyle>
            <a:lvl1pPr>
              <a:defRPr sz="1400">
                <a:latin typeface="Garamond" pitchFamily="18" charset="0"/>
              </a:defRPr>
            </a:lvl1pPr>
          </a:lstStyle>
          <a:p>
            <a:pPr fontAlgn="base">
              <a:spcBef>
                <a:spcPct val="0"/>
              </a:spcBef>
              <a:spcAft>
                <a:spcPct val="0"/>
              </a:spcAft>
              <a:defRPr/>
            </a:pPr>
            <a:endParaRPr lang="en-US" altLang="en-US">
              <a:solidFill>
                <a:prstClr val="black"/>
              </a:solidFill>
            </a:endParaRPr>
          </a:p>
        </p:txBody>
      </p:sp>
      <p:sp>
        <p:nvSpPr>
          <p:cNvPr id="59397" name="Rectangle 5"/>
          <p:cNvSpPr>
            <a:spLocks noGrp="1" noChangeArrowheads="1"/>
          </p:cNvSpPr>
          <p:nvPr>
            <p:ph type="ftr" sz="quarter" idx="3"/>
          </p:nvPr>
        </p:nvSpPr>
        <p:spPr bwMode="auto">
          <a:xfrm>
            <a:off x="1641245" y="6887704"/>
            <a:ext cx="7409324" cy="503978"/>
          </a:xfrm>
          <a:prstGeom prst="rect">
            <a:avLst/>
          </a:prstGeom>
          <a:noFill/>
          <a:ln w="9525">
            <a:noFill/>
            <a:miter lim="800000"/>
            <a:headEnd/>
            <a:tailEnd/>
          </a:ln>
          <a:effectLst/>
        </p:spPr>
        <p:txBody>
          <a:bodyPr vert="horz" wrap="square" lIns="104236" tIns="52117" rIns="104236" bIns="52117" numCol="1" anchor="b" anchorCtr="0" compatLnSpc="1">
            <a:prstTxWarp prst="textNoShape">
              <a:avLst/>
            </a:prstTxWarp>
          </a:bodyPr>
          <a:lstStyle>
            <a:lvl1pPr algn="ctr">
              <a:defRPr sz="1400">
                <a:latin typeface="Garamond" pitchFamily="18" charset="0"/>
              </a:defRPr>
            </a:lvl1pPr>
          </a:lstStyle>
          <a:p>
            <a:pPr fontAlgn="base">
              <a:spcBef>
                <a:spcPct val="0"/>
              </a:spcBef>
              <a:spcAft>
                <a:spcPct val="0"/>
              </a:spcAft>
              <a:defRPr/>
            </a:pPr>
            <a:r>
              <a:rPr lang="en-US" altLang="en-US">
                <a:solidFill>
                  <a:prstClr val="black"/>
                </a:solidFill>
              </a:rPr>
              <a:t>From nuclear reactors to pretty pictures and attractive 3D prints  /  JAROSLAV KŘIVÁNEK</a:t>
            </a:r>
            <a:endParaRPr lang="en-US" altLang="en-US" dirty="0">
              <a:solidFill>
                <a:prstClr val="black"/>
              </a:solidFill>
            </a:endParaRPr>
          </a:p>
        </p:txBody>
      </p:sp>
      <p:sp>
        <p:nvSpPr>
          <p:cNvPr id="59398" name="Rectangle 6"/>
          <p:cNvSpPr>
            <a:spLocks noGrp="1" noChangeArrowheads="1"/>
          </p:cNvSpPr>
          <p:nvPr>
            <p:ph type="sldNum" sz="quarter" idx="4"/>
          </p:nvPr>
        </p:nvSpPr>
        <p:spPr bwMode="auto">
          <a:xfrm>
            <a:off x="7662466" y="6882456"/>
            <a:ext cx="2494756" cy="503978"/>
          </a:xfrm>
          <a:prstGeom prst="rect">
            <a:avLst/>
          </a:prstGeom>
          <a:noFill/>
          <a:ln w="9525">
            <a:noFill/>
            <a:miter lim="800000"/>
            <a:headEnd/>
            <a:tailEnd/>
          </a:ln>
          <a:effectLst/>
        </p:spPr>
        <p:txBody>
          <a:bodyPr vert="horz" wrap="square" lIns="104236" tIns="52117" rIns="104236" bIns="52117" numCol="1" anchor="b" anchorCtr="0" compatLnSpc="1">
            <a:prstTxWarp prst="textNoShape">
              <a:avLst/>
            </a:prstTxWarp>
          </a:bodyPr>
          <a:lstStyle>
            <a:lvl1pPr algn="r">
              <a:defRPr sz="1400">
                <a:latin typeface="Garamond" pitchFamily="18" charset="0"/>
              </a:defRPr>
            </a:lvl1pPr>
          </a:lstStyle>
          <a:p>
            <a:pPr fontAlgn="base">
              <a:spcBef>
                <a:spcPct val="0"/>
              </a:spcBef>
              <a:spcAft>
                <a:spcPct val="0"/>
              </a:spcAft>
              <a:defRPr/>
            </a:pPr>
            <a:fld id="{7DD9C3A3-A5F7-4232-B253-D7CE55098032}" type="slidenum">
              <a:rPr lang="en-US" altLang="en-US">
                <a:solidFill>
                  <a:prstClr val="black"/>
                </a:solidFill>
              </a:rPr>
              <a:pPr fontAlgn="base">
                <a:spcBef>
                  <a:spcPct val="0"/>
                </a:spcBef>
                <a:spcAft>
                  <a:spcPct val="0"/>
                </a:spcAft>
                <a:defRPr/>
              </a:pPr>
              <a:t>‹#›</a:t>
            </a:fld>
            <a:endParaRPr lang="en-US" altLang="en-US">
              <a:solidFill>
                <a:prstClr val="black"/>
              </a:solidFill>
            </a:endParaRPr>
          </a:p>
        </p:txBody>
      </p:sp>
      <p:sp>
        <p:nvSpPr>
          <p:cNvPr id="59399" name="Freeform 7"/>
          <p:cNvSpPr>
            <a:spLocks noChangeArrowheads="1"/>
          </p:cNvSpPr>
          <p:nvPr/>
        </p:nvSpPr>
        <p:spPr bwMode="auto">
          <a:xfrm>
            <a:off x="445492" y="251989"/>
            <a:ext cx="9622632" cy="671971"/>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lIns="104236" tIns="52117" rIns="104236" bIns="52117"/>
          <a:lstStyle/>
          <a:p>
            <a:pPr fontAlgn="base">
              <a:spcBef>
                <a:spcPct val="0"/>
              </a:spcBef>
              <a:spcAft>
                <a:spcPct val="0"/>
              </a:spcAft>
              <a:defRPr/>
            </a:pPr>
            <a:endParaRPr lang="en-US">
              <a:solidFill>
                <a:prstClr val="black"/>
              </a:solidFill>
              <a:latin typeface="Lucida Console" pitchFamily="49" charset="0"/>
            </a:endParaRPr>
          </a:p>
        </p:txBody>
      </p:sp>
    </p:spTree>
    <p:extLst>
      <p:ext uri="{BB962C8B-B14F-4D97-AF65-F5344CB8AC3E}">
        <p14:creationId xmlns:p14="http://schemas.microsoft.com/office/powerpoint/2010/main" val="106369092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Lst>
  <p:hf hd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Georgia" pitchFamily="18" charset="0"/>
        </a:defRPr>
      </a:lvl2pPr>
      <a:lvl3pPr algn="l" rtl="0" eaLnBrk="0" fontAlgn="base" hangingPunct="0">
        <a:spcBef>
          <a:spcPct val="0"/>
        </a:spcBef>
        <a:spcAft>
          <a:spcPct val="0"/>
        </a:spcAft>
        <a:defRPr sz="3600">
          <a:solidFill>
            <a:schemeClr val="tx2"/>
          </a:solidFill>
          <a:latin typeface="Georgia" pitchFamily="18" charset="0"/>
        </a:defRPr>
      </a:lvl3pPr>
      <a:lvl4pPr algn="l" rtl="0" eaLnBrk="0" fontAlgn="base" hangingPunct="0">
        <a:spcBef>
          <a:spcPct val="0"/>
        </a:spcBef>
        <a:spcAft>
          <a:spcPct val="0"/>
        </a:spcAft>
        <a:defRPr sz="3600">
          <a:solidFill>
            <a:schemeClr val="tx2"/>
          </a:solidFill>
          <a:latin typeface="Georgia" pitchFamily="18" charset="0"/>
        </a:defRPr>
      </a:lvl4pPr>
      <a:lvl5pPr algn="l" rtl="0" eaLnBrk="0" fontAlgn="base" hangingPunct="0">
        <a:spcBef>
          <a:spcPct val="0"/>
        </a:spcBef>
        <a:spcAft>
          <a:spcPct val="0"/>
        </a:spcAft>
        <a:defRPr sz="3600">
          <a:solidFill>
            <a:schemeClr val="tx2"/>
          </a:solidFill>
          <a:latin typeface="Georgia" pitchFamily="18" charset="0"/>
        </a:defRPr>
      </a:lvl5pPr>
      <a:lvl6pPr marL="521180" algn="l" rtl="0" fontAlgn="base">
        <a:spcBef>
          <a:spcPct val="0"/>
        </a:spcBef>
        <a:spcAft>
          <a:spcPct val="0"/>
        </a:spcAft>
        <a:defRPr sz="3600">
          <a:solidFill>
            <a:schemeClr val="tx2"/>
          </a:solidFill>
          <a:latin typeface="Arial Black" pitchFamily="34" charset="0"/>
        </a:defRPr>
      </a:lvl6pPr>
      <a:lvl7pPr marL="1042358" algn="l" rtl="0" fontAlgn="base">
        <a:spcBef>
          <a:spcPct val="0"/>
        </a:spcBef>
        <a:spcAft>
          <a:spcPct val="0"/>
        </a:spcAft>
        <a:defRPr sz="3600">
          <a:solidFill>
            <a:schemeClr val="tx2"/>
          </a:solidFill>
          <a:latin typeface="Arial Black" pitchFamily="34" charset="0"/>
        </a:defRPr>
      </a:lvl7pPr>
      <a:lvl8pPr marL="1563535" algn="l" rtl="0" fontAlgn="base">
        <a:spcBef>
          <a:spcPct val="0"/>
        </a:spcBef>
        <a:spcAft>
          <a:spcPct val="0"/>
        </a:spcAft>
        <a:defRPr sz="3600">
          <a:solidFill>
            <a:schemeClr val="tx2"/>
          </a:solidFill>
          <a:latin typeface="Arial Black" pitchFamily="34" charset="0"/>
        </a:defRPr>
      </a:lvl8pPr>
      <a:lvl9pPr marL="2084715" algn="l" rtl="0" fontAlgn="base">
        <a:spcBef>
          <a:spcPct val="0"/>
        </a:spcBef>
        <a:spcAft>
          <a:spcPct val="0"/>
        </a:spcAft>
        <a:defRPr sz="3600">
          <a:solidFill>
            <a:schemeClr val="tx2"/>
          </a:solidFill>
          <a:latin typeface="Arial Black" pitchFamily="34" charset="0"/>
        </a:defRPr>
      </a:lvl9pPr>
    </p:titleStyle>
    <p:bodyStyle>
      <a:lvl1pPr marL="390881" indent="-390881" algn="l" rtl="0" eaLnBrk="0" fontAlgn="base" hangingPunct="0">
        <a:spcBef>
          <a:spcPct val="20000"/>
        </a:spcBef>
        <a:spcAft>
          <a:spcPct val="0"/>
        </a:spcAft>
        <a:buClr>
          <a:schemeClr val="accent1"/>
        </a:buClr>
        <a:buSzPct val="65000"/>
        <a:buFont typeface="Wingdings" pitchFamily="2" charset="2"/>
        <a:buChar char="n"/>
        <a:defRPr sz="2700">
          <a:solidFill>
            <a:schemeClr val="tx1"/>
          </a:solidFill>
          <a:latin typeface="+mn-lt"/>
          <a:ea typeface="+mn-ea"/>
          <a:cs typeface="+mn-cs"/>
        </a:defRPr>
      </a:lvl1pPr>
      <a:lvl2pPr marL="763671" indent="-370978" algn="l" rtl="0" eaLnBrk="0" fontAlgn="base" hangingPunct="0">
        <a:spcBef>
          <a:spcPct val="20000"/>
        </a:spcBef>
        <a:spcAft>
          <a:spcPct val="0"/>
        </a:spcAft>
        <a:buClr>
          <a:schemeClr val="accent2"/>
        </a:buClr>
        <a:buSzPct val="60000"/>
        <a:buFont typeface="Wingdings" pitchFamily="2" charset="2"/>
        <a:buChar char="q"/>
        <a:defRPr sz="2500">
          <a:solidFill>
            <a:schemeClr val="tx1"/>
          </a:solidFill>
          <a:latin typeface="+mn-lt"/>
        </a:defRPr>
      </a:lvl2pPr>
      <a:lvl3pPr marL="1165412" indent="-399935" algn="l" rtl="0" eaLnBrk="0" fontAlgn="base" hangingPunct="0">
        <a:spcBef>
          <a:spcPct val="20000"/>
        </a:spcBef>
        <a:spcAft>
          <a:spcPct val="0"/>
        </a:spcAft>
        <a:buClr>
          <a:schemeClr val="accent1"/>
        </a:buClr>
        <a:buSzPct val="65000"/>
        <a:buFont typeface="Wingdings" pitchFamily="2" charset="2"/>
        <a:buChar char="n"/>
        <a:defRPr sz="2300">
          <a:solidFill>
            <a:schemeClr val="tx1"/>
          </a:solidFill>
          <a:latin typeface="+mn-lt"/>
        </a:defRPr>
      </a:lvl3pPr>
      <a:lvl4pPr marL="1527343" indent="-360121" algn="l" rtl="0" eaLnBrk="0" fontAlgn="base" hangingPunct="0">
        <a:spcBef>
          <a:spcPct val="20000"/>
        </a:spcBef>
        <a:spcAft>
          <a:spcPct val="0"/>
        </a:spcAft>
        <a:buClr>
          <a:schemeClr val="accent2"/>
        </a:buClr>
        <a:buSzPct val="70000"/>
        <a:buFont typeface="Wingdings" pitchFamily="2" charset="2"/>
        <a:buChar char="q"/>
        <a:defRPr sz="2300">
          <a:solidFill>
            <a:schemeClr val="tx1"/>
          </a:solidFill>
          <a:latin typeface="+mn-lt"/>
        </a:defRPr>
      </a:lvl4pPr>
      <a:lvl5pPr marL="1916418" indent="-387265" algn="l" rtl="0" eaLnBrk="0" fontAlgn="base" hangingPunct="0">
        <a:spcBef>
          <a:spcPct val="20000"/>
        </a:spcBef>
        <a:spcAft>
          <a:spcPct val="0"/>
        </a:spcAft>
        <a:buClr>
          <a:schemeClr val="accent1"/>
        </a:buClr>
        <a:buSzPct val="75000"/>
        <a:buFont typeface="Wingdings" pitchFamily="2" charset="2"/>
        <a:buChar char="§"/>
        <a:defRPr sz="2300">
          <a:solidFill>
            <a:schemeClr val="tx1"/>
          </a:solidFill>
          <a:latin typeface="+mn-lt"/>
        </a:defRPr>
      </a:lvl5pPr>
      <a:lvl6pPr marL="2437599" indent="-387265"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6pPr>
      <a:lvl7pPr marL="2958779" indent="-387265"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7pPr>
      <a:lvl8pPr marL="3479954" indent="-387265"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8pPr>
      <a:lvl9pPr marL="4001133" indent="-387265"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9pPr>
    </p:bodyStyle>
    <p:otherStyle>
      <a:defPPr>
        <a:defRPr lang="en-US"/>
      </a:defPPr>
      <a:lvl1pPr marL="0" algn="l" defTabSz="1042358" rtl="0" eaLnBrk="1" latinLnBrk="0" hangingPunct="1">
        <a:defRPr sz="2100" kern="1200">
          <a:solidFill>
            <a:schemeClr val="tx1"/>
          </a:solidFill>
          <a:latin typeface="+mn-lt"/>
          <a:ea typeface="+mn-ea"/>
          <a:cs typeface="+mn-cs"/>
        </a:defRPr>
      </a:lvl1pPr>
      <a:lvl2pPr marL="521180" algn="l" defTabSz="1042358" rtl="0" eaLnBrk="1" latinLnBrk="0" hangingPunct="1">
        <a:defRPr sz="2100" kern="1200">
          <a:solidFill>
            <a:schemeClr val="tx1"/>
          </a:solidFill>
          <a:latin typeface="+mn-lt"/>
          <a:ea typeface="+mn-ea"/>
          <a:cs typeface="+mn-cs"/>
        </a:defRPr>
      </a:lvl2pPr>
      <a:lvl3pPr marL="1042358" algn="l" defTabSz="1042358" rtl="0" eaLnBrk="1" latinLnBrk="0" hangingPunct="1">
        <a:defRPr sz="2100" kern="1200">
          <a:solidFill>
            <a:schemeClr val="tx1"/>
          </a:solidFill>
          <a:latin typeface="+mn-lt"/>
          <a:ea typeface="+mn-ea"/>
          <a:cs typeface="+mn-cs"/>
        </a:defRPr>
      </a:lvl3pPr>
      <a:lvl4pPr marL="1563535" algn="l" defTabSz="1042358" rtl="0" eaLnBrk="1" latinLnBrk="0" hangingPunct="1">
        <a:defRPr sz="2100" kern="1200">
          <a:solidFill>
            <a:schemeClr val="tx1"/>
          </a:solidFill>
          <a:latin typeface="+mn-lt"/>
          <a:ea typeface="+mn-ea"/>
          <a:cs typeface="+mn-cs"/>
        </a:defRPr>
      </a:lvl4pPr>
      <a:lvl5pPr marL="2084715" algn="l" defTabSz="1042358" rtl="0" eaLnBrk="1" latinLnBrk="0" hangingPunct="1">
        <a:defRPr sz="2100" kern="1200">
          <a:solidFill>
            <a:schemeClr val="tx1"/>
          </a:solidFill>
          <a:latin typeface="+mn-lt"/>
          <a:ea typeface="+mn-ea"/>
          <a:cs typeface="+mn-cs"/>
        </a:defRPr>
      </a:lvl5pPr>
      <a:lvl6pPr marL="2605893" algn="l" defTabSz="1042358" rtl="0" eaLnBrk="1" latinLnBrk="0" hangingPunct="1">
        <a:defRPr sz="2100" kern="1200">
          <a:solidFill>
            <a:schemeClr val="tx1"/>
          </a:solidFill>
          <a:latin typeface="+mn-lt"/>
          <a:ea typeface="+mn-ea"/>
          <a:cs typeface="+mn-cs"/>
        </a:defRPr>
      </a:lvl6pPr>
      <a:lvl7pPr marL="3127073" algn="l" defTabSz="1042358" rtl="0" eaLnBrk="1" latinLnBrk="0" hangingPunct="1">
        <a:defRPr sz="2100" kern="1200">
          <a:solidFill>
            <a:schemeClr val="tx1"/>
          </a:solidFill>
          <a:latin typeface="+mn-lt"/>
          <a:ea typeface="+mn-ea"/>
          <a:cs typeface="+mn-cs"/>
        </a:defRPr>
      </a:lvl7pPr>
      <a:lvl8pPr marL="3648251" algn="l" defTabSz="1042358" rtl="0" eaLnBrk="1" latinLnBrk="0" hangingPunct="1">
        <a:defRPr sz="2100" kern="1200">
          <a:solidFill>
            <a:schemeClr val="tx1"/>
          </a:solidFill>
          <a:latin typeface="+mn-lt"/>
          <a:ea typeface="+mn-ea"/>
          <a:cs typeface="+mn-cs"/>
        </a:defRPr>
      </a:lvl8pPr>
      <a:lvl9pPr marL="4169431" algn="l" defTabSz="1042358"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534593" y="301197"/>
            <a:ext cx="9622211" cy="1261930"/>
          </a:xfrm>
          <a:prstGeom prst="rect">
            <a:avLst/>
          </a:prstGeom>
        </p:spPr>
        <p:txBody>
          <a:bodyPr lIns="0" tIns="0" rIns="0" bIns="0" anchor="ctr"/>
          <a:lstStyle/>
          <a:p>
            <a:pPr algn="ctr"/>
            <a:r>
              <a:rPr lang="en-US" sz="4600">
                <a:latin typeface="Arial"/>
              </a:rPr>
              <a:t>Click to edit the title text format</a:t>
            </a:r>
            <a:endParaRPr/>
          </a:p>
        </p:txBody>
      </p:sp>
      <p:sp>
        <p:nvSpPr>
          <p:cNvPr id="6" name="PlaceHolder 2"/>
          <p:cNvSpPr>
            <a:spLocks noGrp="1"/>
          </p:cNvSpPr>
          <p:nvPr>
            <p:ph type="body"/>
          </p:nvPr>
        </p:nvSpPr>
        <p:spPr>
          <a:xfrm>
            <a:off x="534593" y="1768686"/>
            <a:ext cx="9622211" cy="4384215"/>
          </a:xfrm>
          <a:prstGeom prst="rect">
            <a:avLst/>
          </a:prstGeom>
        </p:spPr>
        <p:txBody>
          <a:bodyPr lIns="0" tIns="0" rIns="0" bIns="0"/>
          <a:lstStyle/>
          <a:p>
            <a:pPr>
              <a:buSzPct val="45000"/>
              <a:buFont typeface="StarSymbol"/>
              <a:buChar char=""/>
            </a:pPr>
            <a:r>
              <a:rPr lang="en-US" sz="3300">
                <a:latin typeface="Arial"/>
              </a:rPr>
              <a:t>Click to edit the outline text format</a:t>
            </a:r>
            <a:endParaRPr/>
          </a:p>
          <a:p>
            <a:pPr lvl="1">
              <a:buSzPct val="75000"/>
              <a:buFont typeface="StarSymbol"/>
              <a:buChar char=""/>
            </a:pPr>
            <a:r>
              <a:rPr lang="en-US" sz="2900">
                <a:latin typeface="Arial"/>
              </a:rPr>
              <a:t>Second Outline Level</a:t>
            </a:r>
            <a:endParaRPr/>
          </a:p>
          <a:p>
            <a:pPr lvl="2">
              <a:buSzPct val="45000"/>
              <a:buFont typeface="StarSymbol"/>
              <a:buChar char=""/>
            </a:pPr>
            <a:r>
              <a:rPr lang="en-US" sz="2500">
                <a:latin typeface="Arial"/>
              </a:rPr>
              <a:t>Third Outline Level</a:t>
            </a:r>
            <a:endParaRPr/>
          </a:p>
          <a:p>
            <a:pPr lvl="3">
              <a:buSzPct val="75000"/>
              <a:buFont typeface="StarSymbol"/>
              <a:buChar char=""/>
            </a:pPr>
            <a:r>
              <a:rPr lang="en-US" sz="2100">
                <a:latin typeface="Arial"/>
              </a:rPr>
              <a:t>Fourth Outline Level</a:t>
            </a:r>
            <a:endParaRPr/>
          </a:p>
          <a:p>
            <a:pPr lvl="4">
              <a:buSzPct val="45000"/>
              <a:buFont typeface="StarSymbol"/>
              <a:buChar char=""/>
            </a:pPr>
            <a:r>
              <a:rPr lang="en-US" sz="2100">
                <a:latin typeface="Arial"/>
              </a:rPr>
              <a:t>Fifth Outline Level</a:t>
            </a:r>
            <a:endParaRPr/>
          </a:p>
          <a:p>
            <a:pPr lvl="5">
              <a:buSzPct val="45000"/>
              <a:buFont typeface="StarSymbol"/>
              <a:buChar char=""/>
            </a:pPr>
            <a:r>
              <a:rPr lang="en-US" sz="2100">
                <a:latin typeface="Arial"/>
              </a:rPr>
              <a:t>Sixth Outline Level</a:t>
            </a:r>
            <a:endParaRPr/>
          </a:p>
          <a:p>
            <a:pPr lvl="6">
              <a:buSzPct val="45000"/>
              <a:buFont typeface="StarSymbol"/>
              <a:buChar char=""/>
            </a:pPr>
            <a:r>
              <a:rPr lang="en-US" sz="2100">
                <a:latin typeface="Arial"/>
              </a:rPr>
              <a:t>Seventh Outline Level</a:t>
            </a:r>
            <a:endParaRPr/>
          </a:p>
        </p:txBody>
      </p:sp>
      <p:sp>
        <p:nvSpPr>
          <p:cNvPr id="2" name="PlaceHolder 3"/>
          <p:cNvSpPr>
            <a:spLocks noGrp="1"/>
          </p:cNvSpPr>
          <p:nvPr>
            <p:ph type="dt"/>
          </p:nvPr>
        </p:nvSpPr>
        <p:spPr>
          <a:xfrm>
            <a:off x="534592" y="6886648"/>
            <a:ext cx="2490687" cy="521439"/>
          </a:xfrm>
          <a:prstGeom prst="rect">
            <a:avLst/>
          </a:prstGeom>
        </p:spPr>
        <p:txBody>
          <a:bodyPr lIns="0" tIns="0" rIns="0" bIns="0"/>
          <a:lstStyle/>
          <a:p>
            <a:pPr defTabSz="914173"/>
            <a:endParaRPr lang="en-US">
              <a:solidFill>
                <a:prstClr val="black"/>
              </a:solidFill>
            </a:endParaRPr>
          </a:p>
        </p:txBody>
      </p:sp>
      <p:sp>
        <p:nvSpPr>
          <p:cNvPr id="3" name="PlaceHolder 4"/>
          <p:cNvSpPr>
            <a:spLocks noGrp="1"/>
          </p:cNvSpPr>
          <p:nvPr>
            <p:ph type="ftr"/>
          </p:nvPr>
        </p:nvSpPr>
        <p:spPr>
          <a:xfrm>
            <a:off x="3656263" y="6886648"/>
            <a:ext cx="3388968" cy="521439"/>
          </a:xfrm>
          <a:prstGeom prst="rect">
            <a:avLst/>
          </a:prstGeom>
        </p:spPr>
        <p:txBody>
          <a:bodyPr lIns="0" tIns="0" rIns="0" bIns="0"/>
          <a:lstStyle/>
          <a:p>
            <a:pPr algn="ctr" defTabSz="914173"/>
            <a:r>
              <a:rPr lang="en-US" sz="1600">
                <a:solidFill>
                  <a:prstClr val="black"/>
                </a:solidFill>
                <a:latin typeface="Times New Roman"/>
              </a:rPr>
              <a:t>Computer Graphics III (NPGR010) – J. Křivánek 2016</a:t>
            </a:r>
            <a:endParaRPr lang="en-US">
              <a:solidFill>
                <a:prstClr val="black"/>
              </a:solidFill>
            </a:endParaRPr>
          </a:p>
        </p:txBody>
      </p:sp>
      <p:sp>
        <p:nvSpPr>
          <p:cNvPr id="4" name="PlaceHolder 5"/>
          <p:cNvSpPr>
            <a:spLocks noGrp="1"/>
          </p:cNvSpPr>
          <p:nvPr>
            <p:ph type="sldNum"/>
          </p:nvPr>
        </p:nvSpPr>
        <p:spPr>
          <a:xfrm>
            <a:off x="7665693" y="6886648"/>
            <a:ext cx="2490687" cy="521439"/>
          </a:xfrm>
          <a:prstGeom prst="rect">
            <a:avLst/>
          </a:prstGeom>
        </p:spPr>
        <p:txBody>
          <a:bodyPr lIns="0" tIns="0" rIns="0" bIns="0"/>
          <a:lstStyle/>
          <a:p>
            <a:pPr algn="r" defTabSz="914173"/>
            <a:fld id="{8E9AF29D-31CD-4764-83C3-CA15C004152D}" type="slidenum">
              <a:rPr lang="en-US" sz="1600" smtClean="0">
                <a:solidFill>
                  <a:prstClr val="black"/>
                </a:solidFill>
                <a:latin typeface="Times New Roman"/>
              </a:rPr>
              <a:pPr algn="r" defTabSz="914173"/>
              <a:t>‹#›</a:t>
            </a:fld>
            <a:endParaRPr lang="en-US">
              <a:solidFill>
                <a:prstClr val="black"/>
              </a:solidFill>
            </a:endParaRPr>
          </a:p>
        </p:txBody>
      </p:sp>
    </p:spTree>
    <p:extLst>
      <p:ext uri="{BB962C8B-B14F-4D97-AF65-F5344CB8AC3E}">
        <p14:creationId xmlns:p14="http://schemas.microsoft.com/office/powerpoint/2010/main" val="2458760281"/>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Lst>
  <p:hf sldNum="0" hdr="0" ftr="0" dt="0"/>
  <p:txStyles>
    <p:titleStyle>
      <a:lvl1pPr algn="l" defTabSz="1042615" rtl="0" eaLnBrk="1" latinLnBrk="0" hangingPunct="1">
        <a:lnSpc>
          <a:spcPct val="90000"/>
        </a:lnSpc>
        <a:spcBef>
          <a:spcPct val="0"/>
        </a:spcBef>
        <a:buNone/>
        <a:defRPr sz="5000" kern="1200">
          <a:solidFill>
            <a:schemeClr val="tx1"/>
          </a:solidFill>
          <a:latin typeface="+mj-lt"/>
          <a:ea typeface="+mj-ea"/>
          <a:cs typeface="+mj-cs"/>
        </a:defRPr>
      </a:lvl1pPr>
    </p:titleStyle>
    <p:bodyStyle>
      <a:lvl1pPr marL="260653" indent="-260653" algn="l" defTabSz="1042615" rtl="0" eaLnBrk="1" latinLnBrk="0" hangingPunct="1">
        <a:lnSpc>
          <a:spcPct val="90000"/>
        </a:lnSpc>
        <a:spcBef>
          <a:spcPts val="1141"/>
        </a:spcBef>
        <a:buFont typeface="Arial" panose="020B0604020202020204" pitchFamily="34" charset="0"/>
        <a:buChar char="•"/>
        <a:defRPr sz="3200" kern="1200">
          <a:solidFill>
            <a:schemeClr val="tx1"/>
          </a:solidFill>
          <a:latin typeface="+mn-lt"/>
          <a:ea typeface="+mn-ea"/>
          <a:cs typeface="+mn-cs"/>
        </a:defRPr>
      </a:lvl1pPr>
      <a:lvl2pPr marL="781961" indent="-260653" algn="l" defTabSz="1042615" rtl="0" eaLnBrk="1" latinLnBrk="0" hangingPunct="1">
        <a:lnSpc>
          <a:spcPct val="90000"/>
        </a:lnSpc>
        <a:spcBef>
          <a:spcPts val="570"/>
        </a:spcBef>
        <a:buFont typeface="Arial" panose="020B0604020202020204" pitchFamily="34" charset="0"/>
        <a:buChar char="•"/>
        <a:defRPr sz="2700" kern="1200">
          <a:solidFill>
            <a:schemeClr val="tx1"/>
          </a:solidFill>
          <a:latin typeface="+mn-lt"/>
          <a:ea typeface="+mn-ea"/>
          <a:cs typeface="+mn-cs"/>
        </a:defRPr>
      </a:lvl2pPr>
      <a:lvl3pPr marL="1303270" indent="-260653" algn="l" defTabSz="1042615" rtl="0" eaLnBrk="1" latinLnBrk="0" hangingPunct="1">
        <a:lnSpc>
          <a:spcPct val="90000"/>
        </a:lnSpc>
        <a:spcBef>
          <a:spcPts val="570"/>
        </a:spcBef>
        <a:buFont typeface="Arial" panose="020B0604020202020204" pitchFamily="34" charset="0"/>
        <a:buChar char="•"/>
        <a:defRPr sz="2300" kern="1200">
          <a:solidFill>
            <a:schemeClr val="tx1"/>
          </a:solidFill>
          <a:latin typeface="+mn-lt"/>
          <a:ea typeface="+mn-ea"/>
          <a:cs typeface="+mn-cs"/>
        </a:defRPr>
      </a:lvl3pPr>
      <a:lvl4pPr marL="1824576" indent="-260653" algn="l" defTabSz="1042615"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4pPr>
      <a:lvl5pPr marL="2345885" indent="-260653" algn="l" defTabSz="1042615"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5pPr>
      <a:lvl6pPr marL="2867192" indent="-260653" algn="l" defTabSz="1042615"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6pPr>
      <a:lvl7pPr marL="3388500" indent="-260653" algn="l" defTabSz="1042615"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7pPr>
      <a:lvl8pPr marL="3909807" indent="-260653" algn="l" defTabSz="1042615"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8pPr>
      <a:lvl9pPr marL="4431115" indent="-260653" algn="l" defTabSz="1042615"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042615" rtl="0" eaLnBrk="1" latinLnBrk="0" hangingPunct="1">
        <a:defRPr sz="2100" kern="1200">
          <a:solidFill>
            <a:schemeClr val="tx1"/>
          </a:solidFill>
          <a:latin typeface="+mn-lt"/>
          <a:ea typeface="+mn-ea"/>
          <a:cs typeface="+mn-cs"/>
        </a:defRPr>
      </a:lvl1pPr>
      <a:lvl2pPr marL="521309" algn="l" defTabSz="1042615" rtl="0" eaLnBrk="1" latinLnBrk="0" hangingPunct="1">
        <a:defRPr sz="2100" kern="1200">
          <a:solidFill>
            <a:schemeClr val="tx1"/>
          </a:solidFill>
          <a:latin typeface="+mn-lt"/>
          <a:ea typeface="+mn-ea"/>
          <a:cs typeface="+mn-cs"/>
        </a:defRPr>
      </a:lvl2pPr>
      <a:lvl3pPr marL="1042615" algn="l" defTabSz="1042615" rtl="0" eaLnBrk="1" latinLnBrk="0" hangingPunct="1">
        <a:defRPr sz="2100" kern="1200">
          <a:solidFill>
            <a:schemeClr val="tx1"/>
          </a:solidFill>
          <a:latin typeface="+mn-lt"/>
          <a:ea typeface="+mn-ea"/>
          <a:cs typeface="+mn-cs"/>
        </a:defRPr>
      </a:lvl3pPr>
      <a:lvl4pPr marL="1563923" algn="l" defTabSz="1042615" rtl="0" eaLnBrk="1" latinLnBrk="0" hangingPunct="1">
        <a:defRPr sz="2100" kern="1200">
          <a:solidFill>
            <a:schemeClr val="tx1"/>
          </a:solidFill>
          <a:latin typeface="+mn-lt"/>
          <a:ea typeface="+mn-ea"/>
          <a:cs typeface="+mn-cs"/>
        </a:defRPr>
      </a:lvl4pPr>
      <a:lvl5pPr marL="2085231" algn="l" defTabSz="1042615" rtl="0" eaLnBrk="1" latinLnBrk="0" hangingPunct="1">
        <a:defRPr sz="2100" kern="1200">
          <a:solidFill>
            <a:schemeClr val="tx1"/>
          </a:solidFill>
          <a:latin typeface="+mn-lt"/>
          <a:ea typeface="+mn-ea"/>
          <a:cs typeface="+mn-cs"/>
        </a:defRPr>
      </a:lvl5pPr>
      <a:lvl6pPr marL="2606537" algn="l" defTabSz="1042615" rtl="0" eaLnBrk="1" latinLnBrk="0" hangingPunct="1">
        <a:defRPr sz="2100" kern="1200">
          <a:solidFill>
            <a:schemeClr val="tx1"/>
          </a:solidFill>
          <a:latin typeface="+mn-lt"/>
          <a:ea typeface="+mn-ea"/>
          <a:cs typeface="+mn-cs"/>
        </a:defRPr>
      </a:lvl6pPr>
      <a:lvl7pPr marL="3127846" algn="l" defTabSz="1042615" rtl="0" eaLnBrk="1" latinLnBrk="0" hangingPunct="1">
        <a:defRPr sz="2100" kern="1200">
          <a:solidFill>
            <a:schemeClr val="tx1"/>
          </a:solidFill>
          <a:latin typeface="+mn-lt"/>
          <a:ea typeface="+mn-ea"/>
          <a:cs typeface="+mn-cs"/>
        </a:defRPr>
      </a:lvl7pPr>
      <a:lvl8pPr marL="3649154" algn="l" defTabSz="1042615" rtl="0" eaLnBrk="1" latinLnBrk="0" hangingPunct="1">
        <a:defRPr sz="2100" kern="1200">
          <a:solidFill>
            <a:schemeClr val="tx1"/>
          </a:solidFill>
          <a:latin typeface="+mn-lt"/>
          <a:ea typeface="+mn-ea"/>
          <a:cs typeface="+mn-cs"/>
        </a:defRPr>
      </a:lvl8pPr>
      <a:lvl9pPr marL="4170462" algn="l" defTabSz="1042615"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534591" y="306243"/>
            <a:ext cx="9622632" cy="1256446"/>
          </a:xfrm>
          <a:prstGeom prst="rect">
            <a:avLst/>
          </a:prstGeom>
          <a:noFill/>
          <a:ln w="9525">
            <a:noFill/>
            <a:miter lim="800000"/>
            <a:headEnd/>
            <a:tailEnd/>
          </a:ln>
        </p:spPr>
        <p:txBody>
          <a:bodyPr vert="horz" wrap="square" lIns="104215" tIns="52106" rIns="104215" bIns="52106" numCol="1" anchor="t" anchorCtr="0" compatLnSpc="1">
            <a:prstTxWarp prst="textNoShape">
              <a:avLst/>
            </a:prstTxWarp>
          </a:bodyPr>
          <a:lstStyle/>
          <a:p>
            <a:pPr lvl="0"/>
            <a:r>
              <a:rPr lang="en-US" altLang="en-US"/>
              <a:t>Klepnutím lze upravit styl předlohy nadpisů.</a:t>
            </a:r>
          </a:p>
        </p:txBody>
      </p:sp>
      <p:sp>
        <p:nvSpPr>
          <p:cNvPr id="16387" name="Rectangle 3"/>
          <p:cNvSpPr>
            <a:spLocks noGrp="1" noChangeArrowheads="1"/>
          </p:cNvSpPr>
          <p:nvPr>
            <p:ph type="body" idx="1"/>
          </p:nvPr>
        </p:nvSpPr>
        <p:spPr bwMode="auto">
          <a:xfrm>
            <a:off x="534591" y="1763933"/>
            <a:ext cx="9622632" cy="4994286"/>
          </a:xfrm>
          <a:prstGeom prst="rect">
            <a:avLst/>
          </a:prstGeom>
          <a:noFill/>
          <a:ln w="9525">
            <a:noFill/>
            <a:miter lim="800000"/>
            <a:headEnd/>
            <a:tailEnd/>
          </a:ln>
        </p:spPr>
        <p:txBody>
          <a:bodyPr vert="horz" wrap="square" lIns="104215" tIns="52106" rIns="104215" bIns="52106" numCol="1" anchor="t" anchorCtr="0" compatLnSpc="1">
            <a:prstTxWarp prst="textNoShape">
              <a:avLst/>
            </a:prstTxWarp>
          </a:bodyPr>
          <a:lstStyle/>
          <a:p>
            <a:pPr lvl="0"/>
            <a:r>
              <a:rPr lang="en-US" altLang="en-US"/>
              <a:t>Klepnutím lze upravit styly předlohy textu.</a:t>
            </a:r>
          </a:p>
          <a:p>
            <a:pPr lvl="1"/>
            <a:r>
              <a:rPr lang="en-US" altLang="en-US"/>
              <a:t>Druhá úroveň</a:t>
            </a:r>
          </a:p>
          <a:p>
            <a:pPr lvl="2"/>
            <a:r>
              <a:rPr lang="en-US" altLang="en-US"/>
              <a:t>Třetí úroveň</a:t>
            </a:r>
          </a:p>
          <a:p>
            <a:pPr lvl="3"/>
            <a:r>
              <a:rPr lang="en-US" altLang="en-US"/>
              <a:t>Čtvrtá úroveň</a:t>
            </a:r>
          </a:p>
          <a:p>
            <a:pPr lvl="4"/>
            <a:r>
              <a:rPr lang="en-US" altLang="en-US"/>
              <a:t>Pátá úroveň</a:t>
            </a:r>
          </a:p>
        </p:txBody>
      </p:sp>
      <p:sp>
        <p:nvSpPr>
          <p:cNvPr id="59396" name="Rectangle 4"/>
          <p:cNvSpPr>
            <a:spLocks noGrp="1" noChangeArrowheads="1"/>
          </p:cNvSpPr>
          <p:nvPr>
            <p:ph type="dt" sz="half" idx="2"/>
          </p:nvPr>
        </p:nvSpPr>
        <p:spPr bwMode="auto">
          <a:xfrm>
            <a:off x="534599" y="6882456"/>
            <a:ext cx="2494755" cy="503978"/>
          </a:xfrm>
          <a:prstGeom prst="rect">
            <a:avLst/>
          </a:prstGeom>
          <a:noFill/>
          <a:ln w="9525">
            <a:noFill/>
            <a:miter lim="800000"/>
            <a:headEnd/>
            <a:tailEnd/>
          </a:ln>
          <a:effectLst/>
        </p:spPr>
        <p:txBody>
          <a:bodyPr vert="horz" wrap="square" lIns="104215" tIns="52106" rIns="104215" bIns="52106" numCol="1" anchor="b" anchorCtr="0" compatLnSpc="1">
            <a:prstTxWarp prst="textNoShape">
              <a:avLst/>
            </a:prstTxWarp>
          </a:bodyPr>
          <a:lstStyle>
            <a:lvl1pPr>
              <a:defRPr sz="1400">
                <a:latin typeface="Garamond" pitchFamily="18" charset="0"/>
              </a:defRPr>
            </a:lvl1pPr>
          </a:lstStyle>
          <a:p>
            <a:pPr defTabSz="913874" fontAlgn="base">
              <a:spcBef>
                <a:spcPct val="0"/>
              </a:spcBef>
              <a:spcAft>
                <a:spcPct val="0"/>
              </a:spcAft>
              <a:defRPr/>
            </a:pPr>
            <a:endParaRPr lang="en-US" altLang="en-US">
              <a:solidFill>
                <a:prstClr val="black"/>
              </a:solidFill>
            </a:endParaRPr>
          </a:p>
        </p:txBody>
      </p:sp>
      <p:sp>
        <p:nvSpPr>
          <p:cNvPr id="59397" name="Rectangle 5"/>
          <p:cNvSpPr>
            <a:spLocks noGrp="1" noChangeArrowheads="1"/>
          </p:cNvSpPr>
          <p:nvPr>
            <p:ph type="ftr" sz="quarter" idx="3"/>
          </p:nvPr>
        </p:nvSpPr>
        <p:spPr bwMode="auto">
          <a:xfrm>
            <a:off x="1641245" y="6887704"/>
            <a:ext cx="7409324" cy="503978"/>
          </a:xfrm>
          <a:prstGeom prst="rect">
            <a:avLst/>
          </a:prstGeom>
          <a:noFill/>
          <a:ln w="9525">
            <a:noFill/>
            <a:miter lim="800000"/>
            <a:headEnd/>
            <a:tailEnd/>
          </a:ln>
          <a:effectLst/>
        </p:spPr>
        <p:txBody>
          <a:bodyPr vert="horz" wrap="square" lIns="104215" tIns="52106" rIns="104215" bIns="52106" numCol="1" anchor="b" anchorCtr="0" compatLnSpc="1">
            <a:prstTxWarp prst="textNoShape">
              <a:avLst/>
            </a:prstTxWarp>
          </a:bodyPr>
          <a:lstStyle>
            <a:lvl1pPr algn="ctr">
              <a:defRPr sz="1400">
                <a:latin typeface="Garamond" pitchFamily="18" charset="0"/>
              </a:defRPr>
            </a:lvl1pPr>
          </a:lstStyle>
          <a:p>
            <a:pPr defTabSz="913874" fontAlgn="base">
              <a:spcBef>
                <a:spcPct val="0"/>
              </a:spcBef>
              <a:spcAft>
                <a:spcPct val="0"/>
              </a:spcAft>
              <a:defRPr/>
            </a:pPr>
            <a:r>
              <a:rPr lang="en-US" altLang="en-US">
                <a:solidFill>
                  <a:prstClr val="black"/>
                </a:solidFill>
              </a:rPr>
              <a:t>Intro to computer graphics (NPGR003) - JAROSLAV KŘIVÁNEK</a:t>
            </a:r>
            <a:endParaRPr lang="en-US" altLang="en-US" dirty="0">
              <a:solidFill>
                <a:prstClr val="black"/>
              </a:solidFill>
            </a:endParaRPr>
          </a:p>
        </p:txBody>
      </p:sp>
      <p:sp>
        <p:nvSpPr>
          <p:cNvPr id="59398" name="Rectangle 6"/>
          <p:cNvSpPr>
            <a:spLocks noGrp="1" noChangeArrowheads="1"/>
          </p:cNvSpPr>
          <p:nvPr>
            <p:ph type="sldNum" sz="quarter" idx="4"/>
          </p:nvPr>
        </p:nvSpPr>
        <p:spPr bwMode="auto">
          <a:xfrm>
            <a:off x="7662475" y="6882456"/>
            <a:ext cx="2494755" cy="503978"/>
          </a:xfrm>
          <a:prstGeom prst="rect">
            <a:avLst/>
          </a:prstGeom>
          <a:noFill/>
          <a:ln w="9525">
            <a:noFill/>
            <a:miter lim="800000"/>
            <a:headEnd/>
            <a:tailEnd/>
          </a:ln>
          <a:effectLst/>
        </p:spPr>
        <p:txBody>
          <a:bodyPr vert="horz" wrap="square" lIns="104215" tIns="52106" rIns="104215" bIns="52106" numCol="1" anchor="b" anchorCtr="0" compatLnSpc="1">
            <a:prstTxWarp prst="textNoShape">
              <a:avLst/>
            </a:prstTxWarp>
          </a:bodyPr>
          <a:lstStyle>
            <a:lvl1pPr algn="r">
              <a:defRPr sz="1400">
                <a:latin typeface="Garamond" pitchFamily="18" charset="0"/>
              </a:defRPr>
            </a:lvl1pPr>
          </a:lstStyle>
          <a:p>
            <a:pPr defTabSz="913874" fontAlgn="base">
              <a:spcBef>
                <a:spcPct val="0"/>
              </a:spcBef>
              <a:spcAft>
                <a:spcPct val="0"/>
              </a:spcAft>
              <a:defRPr/>
            </a:pPr>
            <a:fld id="{7DD9C3A3-A5F7-4232-B253-D7CE55098032}" type="slidenum">
              <a:rPr lang="en-US" altLang="en-US">
                <a:solidFill>
                  <a:prstClr val="black"/>
                </a:solidFill>
              </a:rPr>
              <a:pPr defTabSz="913874" fontAlgn="base">
                <a:spcBef>
                  <a:spcPct val="0"/>
                </a:spcBef>
                <a:spcAft>
                  <a:spcPct val="0"/>
                </a:spcAft>
                <a:defRPr/>
              </a:pPr>
              <a:t>‹#›</a:t>
            </a:fld>
            <a:endParaRPr lang="en-US" altLang="en-US">
              <a:solidFill>
                <a:prstClr val="black"/>
              </a:solidFill>
            </a:endParaRPr>
          </a:p>
        </p:txBody>
      </p:sp>
      <p:sp>
        <p:nvSpPr>
          <p:cNvPr id="59399" name="Freeform 7"/>
          <p:cNvSpPr>
            <a:spLocks noChangeArrowheads="1"/>
          </p:cNvSpPr>
          <p:nvPr/>
        </p:nvSpPr>
        <p:spPr bwMode="auto">
          <a:xfrm>
            <a:off x="445496" y="251999"/>
            <a:ext cx="9622632" cy="671971"/>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lIns="104215" tIns="52106" rIns="104215" bIns="52106"/>
          <a:lstStyle/>
          <a:p>
            <a:pPr defTabSz="913874" fontAlgn="base">
              <a:spcBef>
                <a:spcPct val="0"/>
              </a:spcBef>
              <a:spcAft>
                <a:spcPct val="0"/>
              </a:spcAft>
              <a:defRPr/>
            </a:pPr>
            <a:endParaRPr lang="en-US">
              <a:solidFill>
                <a:prstClr val="black"/>
              </a:solidFill>
              <a:latin typeface="Lucida Console" pitchFamily="49" charset="0"/>
            </a:endParaRPr>
          </a:p>
        </p:txBody>
      </p:sp>
    </p:spTree>
    <p:extLst>
      <p:ext uri="{BB962C8B-B14F-4D97-AF65-F5344CB8AC3E}">
        <p14:creationId xmlns:p14="http://schemas.microsoft.com/office/powerpoint/2010/main" val="421685019"/>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 id="2147483923" r:id="rId18"/>
    <p:sldLayoutId id="2147483924" r:id="rId19"/>
  </p:sldLayoutIdLst>
  <p:hf hd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Georgia" pitchFamily="18" charset="0"/>
        </a:defRPr>
      </a:lvl2pPr>
      <a:lvl3pPr algn="l" rtl="0" eaLnBrk="0" fontAlgn="base" hangingPunct="0">
        <a:spcBef>
          <a:spcPct val="0"/>
        </a:spcBef>
        <a:spcAft>
          <a:spcPct val="0"/>
        </a:spcAft>
        <a:defRPr sz="3600">
          <a:solidFill>
            <a:schemeClr val="tx2"/>
          </a:solidFill>
          <a:latin typeface="Georgia" pitchFamily="18" charset="0"/>
        </a:defRPr>
      </a:lvl3pPr>
      <a:lvl4pPr algn="l" rtl="0" eaLnBrk="0" fontAlgn="base" hangingPunct="0">
        <a:spcBef>
          <a:spcPct val="0"/>
        </a:spcBef>
        <a:spcAft>
          <a:spcPct val="0"/>
        </a:spcAft>
        <a:defRPr sz="3600">
          <a:solidFill>
            <a:schemeClr val="tx2"/>
          </a:solidFill>
          <a:latin typeface="Georgia" pitchFamily="18" charset="0"/>
        </a:defRPr>
      </a:lvl4pPr>
      <a:lvl5pPr algn="l" rtl="0" eaLnBrk="0" fontAlgn="base" hangingPunct="0">
        <a:spcBef>
          <a:spcPct val="0"/>
        </a:spcBef>
        <a:spcAft>
          <a:spcPct val="0"/>
        </a:spcAft>
        <a:defRPr sz="3600">
          <a:solidFill>
            <a:schemeClr val="tx2"/>
          </a:solidFill>
          <a:latin typeface="Georgia" pitchFamily="18" charset="0"/>
        </a:defRPr>
      </a:lvl5pPr>
      <a:lvl6pPr marL="521073" algn="l" rtl="0" fontAlgn="base">
        <a:spcBef>
          <a:spcPct val="0"/>
        </a:spcBef>
        <a:spcAft>
          <a:spcPct val="0"/>
        </a:spcAft>
        <a:defRPr sz="3600">
          <a:solidFill>
            <a:schemeClr val="tx2"/>
          </a:solidFill>
          <a:latin typeface="Arial Black" pitchFamily="34" charset="0"/>
        </a:defRPr>
      </a:lvl6pPr>
      <a:lvl7pPr marL="1042144" algn="l" rtl="0" fontAlgn="base">
        <a:spcBef>
          <a:spcPct val="0"/>
        </a:spcBef>
        <a:spcAft>
          <a:spcPct val="0"/>
        </a:spcAft>
        <a:defRPr sz="3600">
          <a:solidFill>
            <a:schemeClr val="tx2"/>
          </a:solidFill>
          <a:latin typeface="Arial Black" pitchFamily="34" charset="0"/>
        </a:defRPr>
      </a:lvl7pPr>
      <a:lvl8pPr marL="1563214" algn="l" rtl="0" fontAlgn="base">
        <a:spcBef>
          <a:spcPct val="0"/>
        </a:spcBef>
        <a:spcAft>
          <a:spcPct val="0"/>
        </a:spcAft>
        <a:defRPr sz="3600">
          <a:solidFill>
            <a:schemeClr val="tx2"/>
          </a:solidFill>
          <a:latin typeface="Arial Black" pitchFamily="34" charset="0"/>
        </a:defRPr>
      </a:lvl8pPr>
      <a:lvl9pPr marL="2084288" algn="l" rtl="0" fontAlgn="base">
        <a:spcBef>
          <a:spcPct val="0"/>
        </a:spcBef>
        <a:spcAft>
          <a:spcPct val="0"/>
        </a:spcAft>
        <a:defRPr sz="3600">
          <a:solidFill>
            <a:schemeClr val="tx2"/>
          </a:solidFill>
          <a:latin typeface="Arial Black" pitchFamily="34" charset="0"/>
        </a:defRPr>
      </a:lvl9pPr>
    </p:titleStyle>
    <p:bodyStyle>
      <a:lvl1pPr marL="390801" indent="-390801" algn="l" rtl="0" eaLnBrk="0" fontAlgn="base" hangingPunct="0">
        <a:spcBef>
          <a:spcPct val="20000"/>
        </a:spcBef>
        <a:spcAft>
          <a:spcPct val="0"/>
        </a:spcAft>
        <a:buClr>
          <a:schemeClr val="accent1"/>
        </a:buClr>
        <a:buSzPct val="65000"/>
        <a:buFont typeface="Wingdings" pitchFamily="2" charset="2"/>
        <a:buChar char="n"/>
        <a:defRPr sz="2700">
          <a:solidFill>
            <a:schemeClr val="tx1"/>
          </a:solidFill>
          <a:latin typeface="+mn-lt"/>
          <a:ea typeface="+mn-ea"/>
          <a:cs typeface="+mn-cs"/>
        </a:defRPr>
      </a:lvl1pPr>
      <a:lvl2pPr marL="763515" indent="-370902"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165173" indent="-399853" algn="l" rtl="0" eaLnBrk="0" fontAlgn="base" hangingPunct="0">
        <a:spcBef>
          <a:spcPct val="20000"/>
        </a:spcBef>
        <a:spcAft>
          <a:spcPct val="0"/>
        </a:spcAft>
        <a:buClr>
          <a:schemeClr val="accent1"/>
        </a:buClr>
        <a:buSzPct val="65000"/>
        <a:buFont typeface="Wingdings" pitchFamily="2" charset="2"/>
        <a:buChar char="n"/>
        <a:defRPr sz="2300">
          <a:solidFill>
            <a:schemeClr val="tx1"/>
          </a:solidFill>
          <a:latin typeface="+mn-lt"/>
        </a:defRPr>
      </a:lvl3pPr>
      <a:lvl4pPr marL="1527031" indent="-360048" algn="l" rtl="0" eaLnBrk="0" fontAlgn="base" hangingPunct="0">
        <a:spcBef>
          <a:spcPct val="20000"/>
        </a:spcBef>
        <a:spcAft>
          <a:spcPct val="0"/>
        </a:spcAft>
        <a:buClr>
          <a:schemeClr val="accent2"/>
        </a:buClr>
        <a:buSzPct val="70000"/>
        <a:buFont typeface="Wingdings" pitchFamily="2" charset="2"/>
        <a:buChar char="q"/>
        <a:defRPr sz="2300">
          <a:solidFill>
            <a:schemeClr val="tx1"/>
          </a:solidFill>
          <a:latin typeface="+mn-lt"/>
        </a:defRPr>
      </a:lvl4pPr>
      <a:lvl5pPr marL="1916025" indent="-387185" algn="l" rtl="0" eaLnBrk="0" fontAlgn="base" hangingPunct="0">
        <a:spcBef>
          <a:spcPct val="20000"/>
        </a:spcBef>
        <a:spcAft>
          <a:spcPct val="0"/>
        </a:spcAft>
        <a:buClr>
          <a:schemeClr val="accent1"/>
        </a:buClr>
        <a:buSzPct val="75000"/>
        <a:buFont typeface="Wingdings" pitchFamily="2" charset="2"/>
        <a:buChar char="§"/>
        <a:defRPr sz="2300">
          <a:solidFill>
            <a:schemeClr val="tx1"/>
          </a:solidFill>
          <a:latin typeface="+mn-lt"/>
        </a:defRPr>
      </a:lvl5pPr>
      <a:lvl6pPr marL="2437098" indent="-387185"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6pPr>
      <a:lvl7pPr marL="2958171" indent="-387185"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7pPr>
      <a:lvl8pPr marL="3479240" indent="-387185"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8pPr>
      <a:lvl9pPr marL="4000312" indent="-387185"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9pPr>
    </p:bodyStyle>
    <p:otherStyle>
      <a:defPPr>
        <a:defRPr lang="en-US"/>
      </a:defPPr>
      <a:lvl1pPr marL="0" algn="l" defTabSz="1042144" rtl="0" eaLnBrk="1" latinLnBrk="0" hangingPunct="1">
        <a:defRPr sz="2000" kern="1200">
          <a:solidFill>
            <a:schemeClr val="tx1"/>
          </a:solidFill>
          <a:latin typeface="+mn-lt"/>
          <a:ea typeface="+mn-ea"/>
          <a:cs typeface="+mn-cs"/>
        </a:defRPr>
      </a:lvl1pPr>
      <a:lvl2pPr marL="521073" algn="l" defTabSz="1042144" rtl="0" eaLnBrk="1" latinLnBrk="0" hangingPunct="1">
        <a:defRPr sz="2000" kern="1200">
          <a:solidFill>
            <a:schemeClr val="tx1"/>
          </a:solidFill>
          <a:latin typeface="+mn-lt"/>
          <a:ea typeface="+mn-ea"/>
          <a:cs typeface="+mn-cs"/>
        </a:defRPr>
      </a:lvl2pPr>
      <a:lvl3pPr marL="1042144" algn="l" defTabSz="1042144" rtl="0" eaLnBrk="1" latinLnBrk="0" hangingPunct="1">
        <a:defRPr sz="2000" kern="1200">
          <a:solidFill>
            <a:schemeClr val="tx1"/>
          </a:solidFill>
          <a:latin typeface="+mn-lt"/>
          <a:ea typeface="+mn-ea"/>
          <a:cs typeface="+mn-cs"/>
        </a:defRPr>
      </a:lvl3pPr>
      <a:lvl4pPr marL="1563214" algn="l" defTabSz="1042144" rtl="0" eaLnBrk="1" latinLnBrk="0" hangingPunct="1">
        <a:defRPr sz="2000" kern="1200">
          <a:solidFill>
            <a:schemeClr val="tx1"/>
          </a:solidFill>
          <a:latin typeface="+mn-lt"/>
          <a:ea typeface="+mn-ea"/>
          <a:cs typeface="+mn-cs"/>
        </a:defRPr>
      </a:lvl4pPr>
      <a:lvl5pPr marL="2084288" algn="l" defTabSz="1042144" rtl="0" eaLnBrk="1" latinLnBrk="0" hangingPunct="1">
        <a:defRPr sz="2000" kern="1200">
          <a:solidFill>
            <a:schemeClr val="tx1"/>
          </a:solidFill>
          <a:latin typeface="+mn-lt"/>
          <a:ea typeface="+mn-ea"/>
          <a:cs typeface="+mn-cs"/>
        </a:defRPr>
      </a:lvl5pPr>
      <a:lvl6pPr marL="2605357" algn="l" defTabSz="1042144" rtl="0" eaLnBrk="1" latinLnBrk="0" hangingPunct="1">
        <a:defRPr sz="2000" kern="1200">
          <a:solidFill>
            <a:schemeClr val="tx1"/>
          </a:solidFill>
          <a:latin typeface="+mn-lt"/>
          <a:ea typeface="+mn-ea"/>
          <a:cs typeface="+mn-cs"/>
        </a:defRPr>
      </a:lvl6pPr>
      <a:lvl7pPr marL="3126430" algn="l" defTabSz="1042144" rtl="0" eaLnBrk="1" latinLnBrk="0" hangingPunct="1">
        <a:defRPr sz="2000" kern="1200">
          <a:solidFill>
            <a:schemeClr val="tx1"/>
          </a:solidFill>
          <a:latin typeface="+mn-lt"/>
          <a:ea typeface="+mn-ea"/>
          <a:cs typeface="+mn-cs"/>
        </a:defRPr>
      </a:lvl7pPr>
      <a:lvl8pPr marL="3647502" algn="l" defTabSz="1042144" rtl="0" eaLnBrk="1" latinLnBrk="0" hangingPunct="1">
        <a:defRPr sz="2000" kern="1200">
          <a:solidFill>
            <a:schemeClr val="tx1"/>
          </a:solidFill>
          <a:latin typeface="+mn-lt"/>
          <a:ea typeface="+mn-ea"/>
          <a:cs typeface="+mn-cs"/>
        </a:defRPr>
      </a:lvl8pPr>
      <a:lvl9pPr marL="4168576" algn="l" defTabSz="1042144" rtl="0" eaLnBrk="1" latinLnBrk="0" hangingPunct="1">
        <a:defRPr sz="2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563063" y="5"/>
            <a:ext cx="9544895" cy="927912"/>
          </a:xfrm>
          <a:prstGeom prst="rect">
            <a:avLst/>
          </a:prstGeom>
        </p:spPr>
        <p:txBody>
          <a:bodyPr vert="horz" lIns="0" tIns="0" rIns="0" bIns="0" rtlCol="0" anchor="ctr">
            <a:normAutofit/>
          </a:bodyPr>
          <a:lstStyle/>
          <a:p>
            <a:r>
              <a:rPr lang="en-US"/>
              <a:t>&lt;Slide Header&gt;</a:t>
            </a:r>
            <a:endParaRPr lang="cs-CZ" dirty="0"/>
          </a:p>
        </p:txBody>
      </p:sp>
      <p:sp>
        <p:nvSpPr>
          <p:cNvPr id="3" name="Zástupný symbol pro text 2"/>
          <p:cNvSpPr>
            <a:spLocks noGrp="1"/>
          </p:cNvSpPr>
          <p:nvPr>
            <p:ph type="body" idx="1"/>
          </p:nvPr>
        </p:nvSpPr>
        <p:spPr>
          <a:xfrm>
            <a:off x="1091286" y="1533525"/>
            <a:ext cx="8488449" cy="5099480"/>
          </a:xfrm>
          <a:prstGeom prst="rect">
            <a:avLst/>
          </a:prstGeom>
        </p:spPr>
        <p:txBody>
          <a:bodyPr vert="horz" lIns="0" tIns="0" rIns="0" bIns="0" rtlCol="0">
            <a:normAutofit/>
          </a:bodyPr>
          <a:lstStyle/>
          <a:p>
            <a:pPr lvl="0"/>
            <a:r>
              <a:rPr lang="en-US"/>
              <a:t>Bulletted list</a:t>
            </a:r>
          </a:p>
          <a:p>
            <a:pPr lvl="1"/>
            <a:r>
              <a:rPr lang="en-US"/>
              <a:t>Level Two</a:t>
            </a:r>
          </a:p>
          <a:p>
            <a:pPr lvl="2"/>
            <a:r>
              <a:rPr lang="en-US"/>
              <a:t>Level Three</a:t>
            </a:r>
            <a:endParaRPr lang="cs-CZ" dirty="0"/>
          </a:p>
        </p:txBody>
      </p:sp>
      <p:sp>
        <p:nvSpPr>
          <p:cNvPr id="5"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pPr defTabSz="913874"/>
            <a:r>
              <a:rPr lang="en-US">
                <a:solidFill>
                  <a:srgbClr val="671F72"/>
                </a:solidFill>
              </a:rPr>
              <a:t>Intro to computer graphics (NPGR003) - JAROSLAV KŘIVÁNEK</a:t>
            </a:r>
            <a:endParaRPr lang="cs-CZ" dirty="0">
              <a:solidFill>
                <a:srgbClr val="671F72"/>
              </a:solidFill>
            </a:endParaRPr>
          </a:p>
        </p:txBody>
      </p:sp>
      <p:sp>
        <p:nvSpPr>
          <p:cNvPr id="6"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Arial" panose="020B0604020202020204" pitchFamily="34" charset="0"/>
                <a:cs typeface="Arial" panose="020B0604020202020204" pitchFamily="34" charset="0"/>
              </a:defRPr>
            </a:lvl1pPr>
          </a:lstStyle>
          <a:p>
            <a:pPr defTabSz="913874"/>
            <a:fld id="{7B6CC4D6-176D-4020-9484-FACE48CDBCFB}" type="slidenum">
              <a:rPr lang="cs-CZ" smtClean="0">
                <a:solidFill>
                  <a:prstClr val="black"/>
                </a:solidFill>
              </a:rPr>
              <a:pPr defTabSz="913874"/>
              <a:t>‹#›</a:t>
            </a:fld>
            <a:endParaRPr lang="cs-CZ" dirty="0">
              <a:solidFill>
                <a:prstClr val="black"/>
              </a:solidFill>
            </a:endParaRPr>
          </a:p>
        </p:txBody>
      </p:sp>
      <p:cxnSp>
        <p:nvCxnSpPr>
          <p:cNvPr id="10" name="Přímá spojnice 9"/>
          <p:cNvCxnSpPr/>
          <p:nvPr/>
        </p:nvCxnSpPr>
        <p:spPr>
          <a:xfrm>
            <a:off x="0" y="896386"/>
            <a:ext cx="106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a:off x="0" y="7197331"/>
            <a:ext cx="106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1399786"/>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Lst>
  <p:hf hdr="0" dt="0"/>
  <p:txStyles>
    <p:titleStyle>
      <a:lvl1pPr algn="l" defTabSz="1007363" rtl="0" eaLnBrk="1" latinLnBrk="0" hangingPunct="1">
        <a:lnSpc>
          <a:spcPct val="90000"/>
        </a:lnSpc>
        <a:spcBef>
          <a:spcPct val="0"/>
        </a:spcBef>
        <a:buNone/>
        <a:defRPr sz="3200" b="1" i="0" kern="1200">
          <a:solidFill>
            <a:schemeClr val="tx1"/>
          </a:solidFill>
          <a:latin typeface="Corbel" panose="020B0503020204020204" pitchFamily="34" charset="0"/>
          <a:ea typeface="Verdana" panose="020B0604030504040204" pitchFamily="34" charset="0"/>
          <a:cs typeface="Verdana" panose="020B0604030504040204" pitchFamily="34" charset="0"/>
        </a:defRPr>
      </a:lvl1pPr>
    </p:titleStyle>
    <p:bodyStyle>
      <a:lvl1pPr marL="251842" indent="-251842" algn="l" defTabSz="1007363" rtl="0" eaLnBrk="1" latinLnBrk="0" hangingPunct="1">
        <a:lnSpc>
          <a:spcPct val="110000"/>
        </a:lnSpc>
        <a:spcBef>
          <a:spcPts val="0"/>
        </a:spcBef>
        <a:buFont typeface="Arial" panose="020B0604020202020204" pitchFamily="34" charset="0"/>
        <a:buChar char="•"/>
        <a:defRPr sz="29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1pPr>
      <a:lvl2pPr marL="536264" indent="-266545" algn="l" defTabSz="1007363" rtl="0" eaLnBrk="1" latinLnBrk="0" hangingPunct="1">
        <a:lnSpc>
          <a:spcPct val="110000"/>
        </a:lnSpc>
        <a:spcBef>
          <a:spcPts val="0"/>
        </a:spcBef>
        <a:buFont typeface="Arial" panose="020B0604020202020204" pitchFamily="34" charset="0"/>
        <a:buChar char="•"/>
        <a:defRPr sz="24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2pPr>
      <a:lvl3pPr marL="896422" indent="-360154" algn="l" defTabSz="1007363" rtl="0" eaLnBrk="1" latinLnBrk="0" hangingPunct="1">
        <a:lnSpc>
          <a:spcPct val="110000"/>
        </a:lnSpc>
        <a:spcBef>
          <a:spcPts val="0"/>
        </a:spcBef>
        <a:buFont typeface="Arial" panose="020B0604020202020204" pitchFamily="34" charset="0"/>
        <a:buChar char="•"/>
        <a:defRPr sz="20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3pPr>
      <a:lvl4pPr marL="1256577" indent="-360154" algn="l" defTabSz="1007363"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4pPr>
      <a:lvl5pPr marL="1611969" indent="-355397" algn="l" defTabSz="1007363"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5pPr>
      <a:lvl6pPr marL="2770248"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6pPr>
      <a:lvl7pPr marL="3273928"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7pPr>
      <a:lvl8pPr marL="3777613"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8pPr>
      <a:lvl9pPr marL="4281292"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9pPr>
    </p:bodyStyle>
    <p:otherStyle>
      <a:defPPr>
        <a:defRPr lang="cs-CZ"/>
      </a:defPPr>
      <a:lvl1pPr marL="0" algn="l" defTabSz="1007363" rtl="0" eaLnBrk="1" latinLnBrk="0" hangingPunct="1">
        <a:defRPr sz="1900" kern="1200">
          <a:solidFill>
            <a:schemeClr val="tx1"/>
          </a:solidFill>
          <a:latin typeface="+mn-lt"/>
          <a:ea typeface="+mn-ea"/>
          <a:cs typeface="+mn-cs"/>
        </a:defRPr>
      </a:lvl1pPr>
      <a:lvl2pPr marL="503683" algn="l" defTabSz="1007363" rtl="0" eaLnBrk="1" latinLnBrk="0" hangingPunct="1">
        <a:defRPr sz="1900" kern="1200">
          <a:solidFill>
            <a:schemeClr val="tx1"/>
          </a:solidFill>
          <a:latin typeface="+mn-lt"/>
          <a:ea typeface="+mn-ea"/>
          <a:cs typeface="+mn-cs"/>
        </a:defRPr>
      </a:lvl2pPr>
      <a:lvl3pPr marL="1007363" algn="l" defTabSz="1007363" rtl="0" eaLnBrk="1" latinLnBrk="0" hangingPunct="1">
        <a:defRPr sz="1900" kern="1200">
          <a:solidFill>
            <a:schemeClr val="tx1"/>
          </a:solidFill>
          <a:latin typeface="+mn-lt"/>
          <a:ea typeface="+mn-ea"/>
          <a:cs typeface="+mn-cs"/>
        </a:defRPr>
      </a:lvl3pPr>
      <a:lvl4pPr marL="1511044" algn="l" defTabSz="1007363" rtl="0" eaLnBrk="1" latinLnBrk="0" hangingPunct="1">
        <a:defRPr sz="1900" kern="1200">
          <a:solidFill>
            <a:schemeClr val="tx1"/>
          </a:solidFill>
          <a:latin typeface="+mn-lt"/>
          <a:ea typeface="+mn-ea"/>
          <a:cs typeface="+mn-cs"/>
        </a:defRPr>
      </a:lvl4pPr>
      <a:lvl5pPr marL="2014724" algn="l" defTabSz="1007363" rtl="0" eaLnBrk="1" latinLnBrk="0" hangingPunct="1">
        <a:defRPr sz="1900" kern="1200">
          <a:solidFill>
            <a:schemeClr val="tx1"/>
          </a:solidFill>
          <a:latin typeface="+mn-lt"/>
          <a:ea typeface="+mn-ea"/>
          <a:cs typeface="+mn-cs"/>
        </a:defRPr>
      </a:lvl5pPr>
      <a:lvl6pPr marL="2518408" algn="l" defTabSz="1007363" rtl="0" eaLnBrk="1" latinLnBrk="0" hangingPunct="1">
        <a:defRPr sz="1900" kern="1200">
          <a:solidFill>
            <a:schemeClr val="tx1"/>
          </a:solidFill>
          <a:latin typeface="+mn-lt"/>
          <a:ea typeface="+mn-ea"/>
          <a:cs typeface="+mn-cs"/>
        </a:defRPr>
      </a:lvl6pPr>
      <a:lvl7pPr marL="3022087" algn="l" defTabSz="1007363" rtl="0" eaLnBrk="1" latinLnBrk="0" hangingPunct="1">
        <a:defRPr sz="1900" kern="1200">
          <a:solidFill>
            <a:schemeClr val="tx1"/>
          </a:solidFill>
          <a:latin typeface="+mn-lt"/>
          <a:ea typeface="+mn-ea"/>
          <a:cs typeface="+mn-cs"/>
        </a:defRPr>
      </a:lvl7pPr>
      <a:lvl8pPr marL="3525770" algn="l" defTabSz="1007363" rtl="0" eaLnBrk="1" latinLnBrk="0" hangingPunct="1">
        <a:defRPr sz="1900" kern="1200">
          <a:solidFill>
            <a:schemeClr val="tx1"/>
          </a:solidFill>
          <a:latin typeface="+mn-lt"/>
          <a:ea typeface="+mn-ea"/>
          <a:cs typeface="+mn-cs"/>
        </a:defRPr>
      </a:lvl8pPr>
      <a:lvl9pPr marL="4029451" algn="l" defTabSz="1007363"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563063" y="5"/>
            <a:ext cx="9544895" cy="927912"/>
          </a:xfrm>
          <a:prstGeom prst="rect">
            <a:avLst/>
          </a:prstGeom>
        </p:spPr>
        <p:txBody>
          <a:bodyPr vert="horz" lIns="0" tIns="0" rIns="0" bIns="0" rtlCol="0" anchor="ctr">
            <a:normAutofit/>
          </a:bodyPr>
          <a:lstStyle/>
          <a:p>
            <a:r>
              <a:rPr lang="en-US"/>
              <a:t>&lt;Slide Header&gt;</a:t>
            </a:r>
            <a:endParaRPr lang="cs-CZ" dirty="0"/>
          </a:p>
        </p:txBody>
      </p:sp>
      <p:sp>
        <p:nvSpPr>
          <p:cNvPr id="3" name="Zástupný symbol pro text 2"/>
          <p:cNvSpPr>
            <a:spLocks noGrp="1"/>
          </p:cNvSpPr>
          <p:nvPr>
            <p:ph type="body" idx="1"/>
          </p:nvPr>
        </p:nvSpPr>
        <p:spPr>
          <a:xfrm>
            <a:off x="1091286" y="1533525"/>
            <a:ext cx="8488449" cy="5099480"/>
          </a:xfrm>
          <a:prstGeom prst="rect">
            <a:avLst/>
          </a:prstGeom>
        </p:spPr>
        <p:txBody>
          <a:bodyPr vert="horz" lIns="0" tIns="0" rIns="0" bIns="0" rtlCol="0">
            <a:normAutofit/>
          </a:bodyPr>
          <a:lstStyle/>
          <a:p>
            <a:pPr lvl="0"/>
            <a:r>
              <a:rPr lang="en-US"/>
              <a:t>Bulletted list</a:t>
            </a:r>
          </a:p>
          <a:p>
            <a:pPr lvl="1"/>
            <a:r>
              <a:rPr lang="en-US"/>
              <a:t>Level Two</a:t>
            </a:r>
          </a:p>
          <a:p>
            <a:pPr lvl="2"/>
            <a:r>
              <a:rPr lang="en-US"/>
              <a:t>Level Three</a:t>
            </a:r>
            <a:endParaRPr lang="cs-CZ" dirty="0"/>
          </a:p>
        </p:txBody>
      </p:sp>
      <p:sp>
        <p:nvSpPr>
          <p:cNvPr id="5"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pPr defTabSz="913874"/>
            <a:r>
              <a:rPr lang="en-US">
                <a:solidFill>
                  <a:srgbClr val="671F72"/>
                </a:solidFill>
              </a:rPr>
              <a:t>Intro to computer graphics (NPGR003) - JAROSLAV KŘIVÁNEK</a:t>
            </a:r>
            <a:endParaRPr lang="cs-CZ" dirty="0">
              <a:solidFill>
                <a:srgbClr val="671F72"/>
              </a:solidFill>
            </a:endParaRPr>
          </a:p>
        </p:txBody>
      </p:sp>
      <p:sp>
        <p:nvSpPr>
          <p:cNvPr id="6"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Arial" panose="020B0604020202020204" pitchFamily="34" charset="0"/>
                <a:cs typeface="Arial" panose="020B0604020202020204" pitchFamily="34" charset="0"/>
              </a:defRPr>
            </a:lvl1pPr>
          </a:lstStyle>
          <a:p>
            <a:pPr defTabSz="913874"/>
            <a:fld id="{7B6CC4D6-176D-4020-9484-FACE48CDBCFB}" type="slidenum">
              <a:rPr lang="cs-CZ" smtClean="0">
                <a:solidFill>
                  <a:prstClr val="black"/>
                </a:solidFill>
              </a:rPr>
              <a:pPr defTabSz="913874"/>
              <a:t>‹#›</a:t>
            </a:fld>
            <a:endParaRPr lang="cs-CZ" dirty="0">
              <a:solidFill>
                <a:prstClr val="black"/>
              </a:solidFill>
            </a:endParaRPr>
          </a:p>
        </p:txBody>
      </p:sp>
      <p:cxnSp>
        <p:nvCxnSpPr>
          <p:cNvPr id="10" name="Přímá spojnice 9"/>
          <p:cNvCxnSpPr/>
          <p:nvPr/>
        </p:nvCxnSpPr>
        <p:spPr>
          <a:xfrm>
            <a:off x="0" y="896386"/>
            <a:ext cx="106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a:off x="0" y="7197331"/>
            <a:ext cx="106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723601"/>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Lst>
  <p:hf hdr="0" dt="0"/>
  <p:txStyles>
    <p:titleStyle>
      <a:lvl1pPr algn="l" defTabSz="1007363" rtl="0" eaLnBrk="1" latinLnBrk="0" hangingPunct="1">
        <a:lnSpc>
          <a:spcPct val="90000"/>
        </a:lnSpc>
        <a:spcBef>
          <a:spcPct val="0"/>
        </a:spcBef>
        <a:buNone/>
        <a:defRPr sz="3200" b="1" i="0" kern="1200">
          <a:solidFill>
            <a:schemeClr val="tx1"/>
          </a:solidFill>
          <a:latin typeface="Corbel" panose="020B0503020204020204" pitchFamily="34" charset="0"/>
          <a:ea typeface="Verdana" panose="020B0604030504040204" pitchFamily="34" charset="0"/>
          <a:cs typeface="Verdana" panose="020B0604030504040204" pitchFamily="34" charset="0"/>
        </a:defRPr>
      </a:lvl1pPr>
    </p:titleStyle>
    <p:bodyStyle>
      <a:lvl1pPr marL="251842" indent="-251842" algn="l" defTabSz="1007363" rtl="0" eaLnBrk="1" latinLnBrk="0" hangingPunct="1">
        <a:lnSpc>
          <a:spcPct val="110000"/>
        </a:lnSpc>
        <a:spcBef>
          <a:spcPts val="0"/>
        </a:spcBef>
        <a:buFont typeface="Arial" panose="020B0604020202020204" pitchFamily="34" charset="0"/>
        <a:buChar char="•"/>
        <a:defRPr sz="29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1pPr>
      <a:lvl2pPr marL="536264" indent="-266545" algn="l" defTabSz="1007363" rtl="0" eaLnBrk="1" latinLnBrk="0" hangingPunct="1">
        <a:lnSpc>
          <a:spcPct val="110000"/>
        </a:lnSpc>
        <a:spcBef>
          <a:spcPts val="0"/>
        </a:spcBef>
        <a:buFont typeface="Arial" panose="020B0604020202020204" pitchFamily="34" charset="0"/>
        <a:buChar char="•"/>
        <a:defRPr sz="24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2pPr>
      <a:lvl3pPr marL="896422" indent="-360154" algn="l" defTabSz="1007363" rtl="0" eaLnBrk="1" latinLnBrk="0" hangingPunct="1">
        <a:lnSpc>
          <a:spcPct val="110000"/>
        </a:lnSpc>
        <a:spcBef>
          <a:spcPts val="0"/>
        </a:spcBef>
        <a:buFont typeface="Arial" panose="020B0604020202020204" pitchFamily="34" charset="0"/>
        <a:buChar char="•"/>
        <a:defRPr sz="20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3pPr>
      <a:lvl4pPr marL="1256577" indent="-360154" algn="l" defTabSz="1007363"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4pPr>
      <a:lvl5pPr marL="1611969" indent="-355397" algn="l" defTabSz="1007363"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5pPr>
      <a:lvl6pPr marL="2770248"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6pPr>
      <a:lvl7pPr marL="3273928"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7pPr>
      <a:lvl8pPr marL="3777613"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8pPr>
      <a:lvl9pPr marL="4281292"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9pPr>
    </p:bodyStyle>
    <p:otherStyle>
      <a:defPPr>
        <a:defRPr lang="cs-CZ"/>
      </a:defPPr>
      <a:lvl1pPr marL="0" algn="l" defTabSz="1007363" rtl="0" eaLnBrk="1" latinLnBrk="0" hangingPunct="1">
        <a:defRPr sz="1900" kern="1200">
          <a:solidFill>
            <a:schemeClr val="tx1"/>
          </a:solidFill>
          <a:latin typeface="+mn-lt"/>
          <a:ea typeface="+mn-ea"/>
          <a:cs typeface="+mn-cs"/>
        </a:defRPr>
      </a:lvl1pPr>
      <a:lvl2pPr marL="503683" algn="l" defTabSz="1007363" rtl="0" eaLnBrk="1" latinLnBrk="0" hangingPunct="1">
        <a:defRPr sz="1900" kern="1200">
          <a:solidFill>
            <a:schemeClr val="tx1"/>
          </a:solidFill>
          <a:latin typeface="+mn-lt"/>
          <a:ea typeface="+mn-ea"/>
          <a:cs typeface="+mn-cs"/>
        </a:defRPr>
      </a:lvl2pPr>
      <a:lvl3pPr marL="1007363" algn="l" defTabSz="1007363" rtl="0" eaLnBrk="1" latinLnBrk="0" hangingPunct="1">
        <a:defRPr sz="1900" kern="1200">
          <a:solidFill>
            <a:schemeClr val="tx1"/>
          </a:solidFill>
          <a:latin typeface="+mn-lt"/>
          <a:ea typeface="+mn-ea"/>
          <a:cs typeface="+mn-cs"/>
        </a:defRPr>
      </a:lvl3pPr>
      <a:lvl4pPr marL="1511044" algn="l" defTabSz="1007363" rtl="0" eaLnBrk="1" latinLnBrk="0" hangingPunct="1">
        <a:defRPr sz="1900" kern="1200">
          <a:solidFill>
            <a:schemeClr val="tx1"/>
          </a:solidFill>
          <a:latin typeface="+mn-lt"/>
          <a:ea typeface="+mn-ea"/>
          <a:cs typeface="+mn-cs"/>
        </a:defRPr>
      </a:lvl4pPr>
      <a:lvl5pPr marL="2014724" algn="l" defTabSz="1007363" rtl="0" eaLnBrk="1" latinLnBrk="0" hangingPunct="1">
        <a:defRPr sz="1900" kern="1200">
          <a:solidFill>
            <a:schemeClr val="tx1"/>
          </a:solidFill>
          <a:latin typeface="+mn-lt"/>
          <a:ea typeface="+mn-ea"/>
          <a:cs typeface="+mn-cs"/>
        </a:defRPr>
      </a:lvl5pPr>
      <a:lvl6pPr marL="2518408" algn="l" defTabSz="1007363" rtl="0" eaLnBrk="1" latinLnBrk="0" hangingPunct="1">
        <a:defRPr sz="1900" kern="1200">
          <a:solidFill>
            <a:schemeClr val="tx1"/>
          </a:solidFill>
          <a:latin typeface="+mn-lt"/>
          <a:ea typeface="+mn-ea"/>
          <a:cs typeface="+mn-cs"/>
        </a:defRPr>
      </a:lvl6pPr>
      <a:lvl7pPr marL="3022087" algn="l" defTabSz="1007363" rtl="0" eaLnBrk="1" latinLnBrk="0" hangingPunct="1">
        <a:defRPr sz="1900" kern="1200">
          <a:solidFill>
            <a:schemeClr val="tx1"/>
          </a:solidFill>
          <a:latin typeface="+mn-lt"/>
          <a:ea typeface="+mn-ea"/>
          <a:cs typeface="+mn-cs"/>
        </a:defRPr>
      </a:lvl7pPr>
      <a:lvl8pPr marL="3525770" algn="l" defTabSz="1007363" rtl="0" eaLnBrk="1" latinLnBrk="0" hangingPunct="1">
        <a:defRPr sz="1900" kern="1200">
          <a:solidFill>
            <a:schemeClr val="tx1"/>
          </a:solidFill>
          <a:latin typeface="+mn-lt"/>
          <a:ea typeface="+mn-ea"/>
          <a:cs typeface="+mn-cs"/>
        </a:defRPr>
      </a:lvl8pPr>
      <a:lvl9pPr marL="4029451" algn="l" defTabSz="1007363"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563063" y="5"/>
            <a:ext cx="9544895" cy="927912"/>
          </a:xfrm>
          <a:prstGeom prst="rect">
            <a:avLst/>
          </a:prstGeom>
        </p:spPr>
        <p:txBody>
          <a:bodyPr vert="horz" lIns="0" tIns="0" rIns="0" bIns="0" rtlCol="0" anchor="ctr">
            <a:normAutofit/>
          </a:bodyPr>
          <a:lstStyle/>
          <a:p>
            <a:r>
              <a:rPr lang="en-US"/>
              <a:t>&lt;Slide Header&gt;</a:t>
            </a:r>
            <a:endParaRPr lang="cs-CZ" dirty="0"/>
          </a:p>
        </p:txBody>
      </p:sp>
      <p:sp>
        <p:nvSpPr>
          <p:cNvPr id="3" name="Zástupný symbol pro text 2"/>
          <p:cNvSpPr>
            <a:spLocks noGrp="1"/>
          </p:cNvSpPr>
          <p:nvPr>
            <p:ph type="body" idx="1"/>
          </p:nvPr>
        </p:nvSpPr>
        <p:spPr>
          <a:xfrm>
            <a:off x="1091286" y="1533525"/>
            <a:ext cx="8488449" cy="5099480"/>
          </a:xfrm>
          <a:prstGeom prst="rect">
            <a:avLst/>
          </a:prstGeom>
        </p:spPr>
        <p:txBody>
          <a:bodyPr vert="horz" lIns="0" tIns="0" rIns="0" bIns="0" rtlCol="0">
            <a:normAutofit/>
          </a:bodyPr>
          <a:lstStyle/>
          <a:p>
            <a:pPr lvl="0"/>
            <a:r>
              <a:rPr lang="en-US"/>
              <a:t>Bulletted list</a:t>
            </a:r>
          </a:p>
          <a:p>
            <a:pPr lvl="1"/>
            <a:r>
              <a:rPr lang="en-US"/>
              <a:t>Level Two</a:t>
            </a:r>
          </a:p>
          <a:p>
            <a:pPr lvl="2"/>
            <a:r>
              <a:rPr lang="en-US"/>
              <a:t>Level Three</a:t>
            </a:r>
            <a:endParaRPr lang="cs-CZ" dirty="0"/>
          </a:p>
        </p:txBody>
      </p:sp>
      <p:sp>
        <p:nvSpPr>
          <p:cNvPr id="5"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pPr defTabSz="913874"/>
            <a:r>
              <a:rPr lang="en-US">
                <a:solidFill>
                  <a:srgbClr val="671F72"/>
                </a:solidFill>
              </a:rPr>
              <a:t>Intro to computer graphics (NPGR003) - JAROSLAV KŘIVÁNEK</a:t>
            </a:r>
            <a:endParaRPr lang="cs-CZ" dirty="0">
              <a:solidFill>
                <a:srgbClr val="671F72"/>
              </a:solidFill>
            </a:endParaRPr>
          </a:p>
        </p:txBody>
      </p:sp>
      <p:sp>
        <p:nvSpPr>
          <p:cNvPr id="6"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Arial" panose="020B0604020202020204" pitchFamily="34" charset="0"/>
                <a:cs typeface="Arial" panose="020B0604020202020204" pitchFamily="34" charset="0"/>
              </a:defRPr>
            </a:lvl1pPr>
          </a:lstStyle>
          <a:p>
            <a:pPr defTabSz="913874"/>
            <a:fld id="{7B6CC4D6-176D-4020-9484-FACE48CDBCFB}" type="slidenum">
              <a:rPr lang="cs-CZ" smtClean="0">
                <a:solidFill>
                  <a:prstClr val="black"/>
                </a:solidFill>
              </a:rPr>
              <a:pPr defTabSz="913874"/>
              <a:t>‹#›</a:t>
            </a:fld>
            <a:endParaRPr lang="cs-CZ" dirty="0">
              <a:solidFill>
                <a:prstClr val="black"/>
              </a:solidFill>
            </a:endParaRPr>
          </a:p>
        </p:txBody>
      </p:sp>
      <p:cxnSp>
        <p:nvCxnSpPr>
          <p:cNvPr id="10" name="Přímá spojnice 9"/>
          <p:cNvCxnSpPr/>
          <p:nvPr/>
        </p:nvCxnSpPr>
        <p:spPr>
          <a:xfrm>
            <a:off x="0" y="896386"/>
            <a:ext cx="106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a:off x="0" y="7197331"/>
            <a:ext cx="106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45908"/>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Lst>
  <p:hf hdr="0" dt="0"/>
  <p:txStyles>
    <p:titleStyle>
      <a:lvl1pPr algn="l" defTabSz="1007363" rtl="0" eaLnBrk="1" latinLnBrk="0" hangingPunct="1">
        <a:lnSpc>
          <a:spcPct val="90000"/>
        </a:lnSpc>
        <a:spcBef>
          <a:spcPct val="0"/>
        </a:spcBef>
        <a:buNone/>
        <a:defRPr sz="3200" b="1" i="0" kern="1200">
          <a:solidFill>
            <a:schemeClr val="tx1"/>
          </a:solidFill>
          <a:latin typeface="Corbel" panose="020B0503020204020204" pitchFamily="34" charset="0"/>
          <a:ea typeface="Verdana" panose="020B0604030504040204" pitchFamily="34" charset="0"/>
          <a:cs typeface="Verdana" panose="020B0604030504040204" pitchFamily="34" charset="0"/>
        </a:defRPr>
      </a:lvl1pPr>
    </p:titleStyle>
    <p:bodyStyle>
      <a:lvl1pPr marL="251842" indent="-251842" algn="l" defTabSz="1007363" rtl="0" eaLnBrk="1" latinLnBrk="0" hangingPunct="1">
        <a:lnSpc>
          <a:spcPct val="110000"/>
        </a:lnSpc>
        <a:spcBef>
          <a:spcPts val="0"/>
        </a:spcBef>
        <a:buFont typeface="Arial" panose="020B0604020202020204" pitchFamily="34" charset="0"/>
        <a:buChar char="•"/>
        <a:defRPr sz="29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1pPr>
      <a:lvl2pPr marL="536264" indent="-266545" algn="l" defTabSz="1007363" rtl="0" eaLnBrk="1" latinLnBrk="0" hangingPunct="1">
        <a:lnSpc>
          <a:spcPct val="110000"/>
        </a:lnSpc>
        <a:spcBef>
          <a:spcPts val="0"/>
        </a:spcBef>
        <a:buFont typeface="Arial" panose="020B0604020202020204" pitchFamily="34" charset="0"/>
        <a:buChar char="•"/>
        <a:defRPr sz="24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2pPr>
      <a:lvl3pPr marL="896422" indent="-360154" algn="l" defTabSz="1007363" rtl="0" eaLnBrk="1" latinLnBrk="0" hangingPunct="1">
        <a:lnSpc>
          <a:spcPct val="110000"/>
        </a:lnSpc>
        <a:spcBef>
          <a:spcPts val="0"/>
        </a:spcBef>
        <a:buFont typeface="Arial" panose="020B0604020202020204" pitchFamily="34" charset="0"/>
        <a:buChar char="•"/>
        <a:defRPr sz="20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3pPr>
      <a:lvl4pPr marL="1256577" indent="-360154" algn="l" defTabSz="1007363"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4pPr>
      <a:lvl5pPr marL="1611969" indent="-355397" algn="l" defTabSz="1007363"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5pPr>
      <a:lvl6pPr marL="2770248"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6pPr>
      <a:lvl7pPr marL="3273928"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7pPr>
      <a:lvl8pPr marL="3777613"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8pPr>
      <a:lvl9pPr marL="4281292"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9pPr>
    </p:bodyStyle>
    <p:otherStyle>
      <a:defPPr>
        <a:defRPr lang="cs-CZ"/>
      </a:defPPr>
      <a:lvl1pPr marL="0" algn="l" defTabSz="1007363" rtl="0" eaLnBrk="1" latinLnBrk="0" hangingPunct="1">
        <a:defRPr sz="1900" kern="1200">
          <a:solidFill>
            <a:schemeClr val="tx1"/>
          </a:solidFill>
          <a:latin typeface="+mn-lt"/>
          <a:ea typeface="+mn-ea"/>
          <a:cs typeface="+mn-cs"/>
        </a:defRPr>
      </a:lvl1pPr>
      <a:lvl2pPr marL="503683" algn="l" defTabSz="1007363" rtl="0" eaLnBrk="1" latinLnBrk="0" hangingPunct="1">
        <a:defRPr sz="1900" kern="1200">
          <a:solidFill>
            <a:schemeClr val="tx1"/>
          </a:solidFill>
          <a:latin typeface="+mn-lt"/>
          <a:ea typeface="+mn-ea"/>
          <a:cs typeface="+mn-cs"/>
        </a:defRPr>
      </a:lvl2pPr>
      <a:lvl3pPr marL="1007363" algn="l" defTabSz="1007363" rtl="0" eaLnBrk="1" latinLnBrk="0" hangingPunct="1">
        <a:defRPr sz="1900" kern="1200">
          <a:solidFill>
            <a:schemeClr val="tx1"/>
          </a:solidFill>
          <a:latin typeface="+mn-lt"/>
          <a:ea typeface="+mn-ea"/>
          <a:cs typeface="+mn-cs"/>
        </a:defRPr>
      </a:lvl3pPr>
      <a:lvl4pPr marL="1511044" algn="l" defTabSz="1007363" rtl="0" eaLnBrk="1" latinLnBrk="0" hangingPunct="1">
        <a:defRPr sz="1900" kern="1200">
          <a:solidFill>
            <a:schemeClr val="tx1"/>
          </a:solidFill>
          <a:latin typeface="+mn-lt"/>
          <a:ea typeface="+mn-ea"/>
          <a:cs typeface="+mn-cs"/>
        </a:defRPr>
      </a:lvl4pPr>
      <a:lvl5pPr marL="2014724" algn="l" defTabSz="1007363" rtl="0" eaLnBrk="1" latinLnBrk="0" hangingPunct="1">
        <a:defRPr sz="1900" kern="1200">
          <a:solidFill>
            <a:schemeClr val="tx1"/>
          </a:solidFill>
          <a:latin typeface="+mn-lt"/>
          <a:ea typeface="+mn-ea"/>
          <a:cs typeface="+mn-cs"/>
        </a:defRPr>
      </a:lvl5pPr>
      <a:lvl6pPr marL="2518408" algn="l" defTabSz="1007363" rtl="0" eaLnBrk="1" latinLnBrk="0" hangingPunct="1">
        <a:defRPr sz="1900" kern="1200">
          <a:solidFill>
            <a:schemeClr val="tx1"/>
          </a:solidFill>
          <a:latin typeface="+mn-lt"/>
          <a:ea typeface="+mn-ea"/>
          <a:cs typeface="+mn-cs"/>
        </a:defRPr>
      </a:lvl6pPr>
      <a:lvl7pPr marL="3022087" algn="l" defTabSz="1007363" rtl="0" eaLnBrk="1" latinLnBrk="0" hangingPunct="1">
        <a:defRPr sz="1900" kern="1200">
          <a:solidFill>
            <a:schemeClr val="tx1"/>
          </a:solidFill>
          <a:latin typeface="+mn-lt"/>
          <a:ea typeface="+mn-ea"/>
          <a:cs typeface="+mn-cs"/>
        </a:defRPr>
      </a:lvl7pPr>
      <a:lvl8pPr marL="3525770" algn="l" defTabSz="1007363" rtl="0" eaLnBrk="1" latinLnBrk="0" hangingPunct="1">
        <a:defRPr sz="1900" kern="1200">
          <a:solidFill>
            <a:schemeClr val="tx1"/>
          </a:solidFill>
          <a:latin typeface="+mn-lt"/>
          <a:ea typeface="+mn-ea"/>
          <a:cs typeface="+mn-cs"/>
        </a:defRPr>
      </a:lvl8pPr>
      <a:lvl9pPr marL="4029451" algn="l" defTabSz="1007363"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534591" y="306240"/>
            <a:ext cx="9622632" cy="1256446"/>
          </a:xfrm>
          <a:prstGeom prst="rect">
            <a:avLst/>
          </a:prstGeom>
          <a:noFill/>
          <a:ln w="9525">
            <a:noFill/>
            <a:miter lim="800000"/>
            <a:headEnd/>
            <a:tailEnd/>
          </a:ln>
        </p:spPr>
        <p:txBody>
          <a:bodyPr vert="horz" wrap="square" lIns="104241" tIns="52120" rIns="104241" bIns="52120" numCol="1" anchor="t" anchorCtr="0" compatLnSpc="1">
            <a:prstTxWarp prst="textNoShape">
              <a:avLst/>
            </a:prstTxWarp>
          </a:bodyPr>
          <a:lstStyle/>
          <a:p>
            <a:pPr lvl="0"/>
            <a:r>
              <a:rPr lang="en-US" altLang="en-US"/>
              <a:t>Klepnutím lze upravit styl předlohy nadpisů.</a:t>
            </a:r>
          </a:p>
        </p:txBody>
      </p:sp>
      <p:sp>
        <p:nvSpPr>
          <p:cNvPr id="16387" name="Rectangle 3"/>
          <p:cNvSpPr>
            <a:spLocks noGrp="1" noChangeArrowheads="1"/>
          </p:cNvSpPr>
          <p:nvPr>
            <p:ph type="body" idx="1"/>
          </p:nvPr>
        </p:nvSpPr>
        <p:spPr bwMode="auto">
          <a:xfrm>
            <a:off x="534591" y="1763931"/>
            <a:ext cx="9622632" cy="4994286"/>
          </a:xfrm>
          <a:prstGeom prst="rect">
            <a:avLst/>
          </a:prstGeom>
          <a:noFill/>
          <a:ln w="9525">
            <a:noFill/>
            <a:miter lim="800000"/>
            <a:headEnd/>
            <a:tailEnd/>
          </a:ln>
        </p:spPr>
        <p:txBody>
          <a:bodyPr vert="horz" wrap="square" lIns="104241" tIns="52120" rIns="104241" bIns="52120" numCol="1" anchor="t" anchorCtr="0" compatLnSpc="1">
            <a:prstTxWarp prst="textNoShape">
              <a:avLst/>
            </a:prstTxWarp>
          </a:bodyPr>
          <a:lstStyle/>
          <a:p>
            <a:pPr lvl="0"/>
            <a:r>
              <a:rPr lang="en-US" altLang="en-US"/>
              <a:t>Klepnutím lze upravit styly předlohy textu.</a:t>
            </a:r>
          </a:p>
          <a:p>
            <a:pPr lvl="1"/>
            <a:r>
              <a:rPr lang="en-US" altLang="en-US"/>
              <a:t>Druhá úroveň</a:t>
            </a:r>
          </a:p>
          <a:p>
            <a:pPr lvl="2"/>
            <a:r>
              <a:rPr lang="en-US" altLang="en-US"/>
              <a:t>Třetí úroveň</a:t>
            </a:r>
          </a:p>
          <a:p>
            <a:pPr lvl="3"/>
            <a:r>
              <a:rPr lang="en-US" altLang="en-US"/>
              <a:t>Čtvrtá úroveň</a:t>
            </a:r>
          </a:p>
          <a:p>
            <a:pPr lvl="4"/>
            <a:r>
              <a:rPr lang="en-US" altLang="en-US"/>
              <a:t>Pátá úroveň</a:t>
            </a:r>
          </a:p>
        </p:txBody>
      </p:sp>
      <p:sp>
        <p:nvSpPr>
          <p:cNvPr id="59396" name="Rectangle 4"/>
          <p:cNvSpPr>
            <a:spLocks noGrp="1" noChangeArrowheads="1"/>
          </p:cNvSpPr>
          <p:nvPr>
            <p:ph type="dt" sz="half" idx="2"/>
          </p:nvPr>
        </p:nvSpPr>
        <p:spPr bwMode="auto">
          <a:xfrm>
            <a:off x="534599" y="6882456"/>
            <a:ext cx="2494755" cy="503978"/>
          </a:xfrm>
          <a:prstGeom prst="rect">
            <a:avLst/>
          </a:prstGeom>
          <a:noFill/>
          <a:ln w="9525">
            <a:noFill/>
            <a:miter lim="800000"/>
            <a:headEnd/>
            <a:tailEnd/>
          </a:ln>
          <a:effectLst/>
        </p:spPr>
        <p:txBody>
          <a:bodyPr vert="horz" wrap="square" lIns="104241" tIns="52120" rIns="104241" bIns="52120" numCol="1" anchor="b" anchorCtr="0" compatLnSpc="1">
            <a:prstTxWarp prst="textNoShape">
              <a:avLst/>
            </a:prstTxWarp>
          </a:bodyPr>
          <a:lstStyle>
            <a:lvl1pPr>
              <a:defRPr sz="1400">
                <a:latin typeface="Garamond" pitchFamily="18" charset="0"/>
              </a:defRPr>
            </a:lvl1pPr>
          </a:lstStyle>
          <a:p>
            <a:pPr defTabSz="913989" fontAlgn="base">
              <a:spcBef>
                <a:spcPct val="0"/>
              </a:spcBef>
              <a:spcAft>
                <a:spcPct val="0"/>
              </a:spcAft>
              <a:defRPr/>
            </a:pPr>
            <a:endParaRPr lang="en-US" altLang="en-US">
              <a:solidFill>
                <a:prstClr val="black"/>
              </a:solidFill>
            </a:endParaRPr>
          </a:p>
        </p:txBody>
      </p:sp>
      <p:sp>
        <p:nvSpPr>
          <p:cNvPr id="59397" name="Rectangle 5"/>
          <p:cNvSpPr>
            <a:spLocks noGrp="1" noChangeArrowheads="1"/>
          </p:cNvSpPr>
          <p:nvPr>
            <p:ph type="ftr" sz="quarter" idx="3"/>
          </p:nvPr>
        </p:nvSpPr>
        <p:spPr bwMode="auto">
          <a:xfrm>
            <a:off x="1641245" y="6887704"/>
            <a:ext cx="7409324" cy="503978"/>
          </a:xfrm>
          <a:prstGeom prst="rect">
            <a:avLst/>
          </a:prstGeom>
          <a:noFill/>
          <a:ln w="9525">
            <a:noFill/>
            <a:miter lim="800000"/>
            <a:headEnd/>
            <a:tailEnd/>
          </a:ln>
          <a:effectLst/>
        </p:spPr>
        <p:txBody>
          <a:bodyPr vert="horz" wrap="square" lIns="104241" tIns="52120" rIns="104241" bIns="52120" numCol="1" anchor="b" anchorCtr="0" compatLnSpc="1">
            <a:prstTxWarp prst="textNoShape">
              <a:avLst/>
            </a:prstTxWarp>
          </a:bodyPr>
          <a:lstStyle>
            <a:lvl1pPr algn="ctr">
              <a:defRPr sz="1400">
                <a:latin typeface="Garamond" pitchFamily="18" charset="0"/>
              </a:defRPr>
            </a:lvl1pPr>
          </a:lstStyle>
          <a:p>
            <a:pPr defTabSz="913989" fontAlgn="base">
              <a:spcBef>
                <a:spcPct val="0"/>
              </a:spcBef>
              <a:spcAft>
                <a:spcPct val="0"/>
              </a:spcAft>
              <a:defRPr/>
            </a:pPr>
            <a:r>
              <a:rPr lang="en-US" altLang="en-US">
                <a:solidFill>
                  <a:prstClr val="black"/>
                </a:solidFill>
              </a:rPr>
              <a:t>Intro to computer graphics (NPGR003) - JAROSLAV KŘIVÁNEK</a:t>
            </a:r>
            <a:endParaRPr lang="en-US" altLang="en-US" dirty="0">
              <a:solidFill>
                <a:prstClr val="black"/>
              </a:solidFill>
            </a:endParaRPr>
          </a:p>
        </p:txBody>
      </p:sp>
      <p:sp>
        <p:nvSpPr>
          <p:cNvPr id="59398" name="Rectangle 6"/>
          <p:cNvSpPr>
            <a:spLocks noGrp="1" noChangeArrowheads="1"/>
          </p:cNvSpPr>
          <p:nvPr>
            <p:ph type="sldNum" sz="quarter" idx="4"/>
          </p:nvPr>
        </p:nvSpPr>
        <p:spPr bwMode="auto">
          <a:xfrm>
            <a:off x="7662475" y="6882456"/>
            <a:ext cx="2494755" cy="503978"/>
          </a:xfrm>
          <a:prstGeom prst="rect">
            <a:avLst/>
          </a:prstGeom>
          <a:noFill/>
          <a:ln w="9525">
            <a:noFill/>
            <a:miter lim="800000"/>
            <a:headEnd/>
            <a:tailEnd/>
          </a:ln>
          <a:effectLst/>
        </p:spPr>
        <p:txBody>
          <a:bodyPr vert="horz" wrap="square" lIns="104241" tIns="52120" rIns="104241" bIns="52120" numCol="1" anchor="b" anchorCtr="0" compatLnSpc="1">
            <a:prstTxWarp prst="textNoShape">
              <a:avLst/>
            </a:prstTxWarp>
          </a:bodyPr>
          <a:lstStyle>
            <a:lvl1pPr algn="r">
              <a:defRPr sz="1400">
                <a:latin typeface="Garamond" pitchFamily="18" charset="0"/>
              </a:defRPr>
            </a:lvl1pPr>
          </a:lstStyle>
          <a:p>
            <a:pPr defTabSz="913989" fontAlgn="base">
              <a:spcBef>
                <a:spcPct val="0"/>
              </a:spcBef>
              <a:spcAft>
                <a:spcPct val="0"/>
              </a:spcAft>
              <a:defRPr/>
            </a:pPr>
            <a:fld id="{7DD9C3A3-A5F7-4232-B253-D7CE55098032}" type="slidenum">
              <a:rPr lang="en-US" altLang="en-US" smtClean="0">
                <a:solidFill>
                  <a:prstClr val="black"/>
                </a:solidFill>
              </a:rPr>
              <a:pPr defTabSz="913989" fontAlgn="base">
                <a:spcBef>
                  <a:spcPct val="0"/>
                </a:spcBef>
                <a:spcAft>
                  <a:spcPct val="0"/>
                </a:spcAft>
                <a:defRPr/>
              </a:pPr>
              <a:t>‹#›</a:t>
            </a:fld>
            <a:endParaRPr lang="en-US" altLang="en-US">
              <a:solidFill>
                <a:prstClr val="black"/>
              </a:solidFill>
            </a:endParaRPr>
          </a:p>
        </p:txBody>
      </p:sp>
      <p:sp>
        <p:nvSpPr>
          <p:cNvPr id="59399" name="Freeform 7"/>
          <p:cNvSpPr>
            <a:spLocks noChangeArrowheads="1"/>
          </p:cNvSpPr>
          <p:nvPr/>
        </p:nvSpPr>
        <p:spPr bwMode="auto">
          <a:xfrm>
            <a:off x="445496" y="251999"/>
            <a:ext cx="9622632" cy="671971"/>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lIns="104241" tIns="52120" rIns="104241" bIns="52120"/>
          <a:lstStyle/>
          <a:p>
            <a:pPr defTabSz="913989" fontAlgn="base">
              <a:spcBef>
                <a:spcPct val="0"/>
              </a:spcBef>
              <a:spcAft>
                <a:spcPct val="0"/>
              </a:spcAft>
              <a:defRPr/>
            </a:pPr>
            <a:endParaRPr lang="en-US">
              <a:solidFill>
                <a:prstClr val="black"/>
              </a:solidFill>
              <a:latin typeface="Lucida Console" pitchFamily="49" charset="0"/>
            </a:endParaRPr>
          </a:p>
        </p:txBody>
      </p:sp>
    </p:spTree>
    <p:extLst>
      <p:ext uri="{BB962C8B-B14F-4D97-AF65-F5344CB8AC3E}">
        <p14:creationId xmlns:p14="http://schemas.microsoft.com/office/powerpoint/2010/main" val="101021383"/>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 id="2147483991" r:id="rId15"/>
    <p:sldLayoutId id="2147483992" r:id="rId16"/>
    <p:sldLayoutId id="2147483993" r:id="rId17"/>
    <p:sldLayoutId id="2147483994" r:id="rId18"/>
    <p:sldLayoutId id="2147483995" r:id="rId19"/>
    <p:sldLayoutId id="2147483996" r:id="rId20"/>
  </p:sldLayoutIdLst>
  <p:hf hd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Georgia" pitchFamily="18" charset="0"/>
        </a:defRPr>
      </a:lvl2pPr>
      <a:lvl3pPr algn="l" rtl="0" eaLnBrk="0" fontAlgn="base" hangingPunct="0">
        <a:spcBef>
          <a:spcPct val="0"/>
        </a:spcBef>
        <a:spcAft>
          <a:spcPct val="0"/>
        </a:spcAft>
        <a:defRPr sz="3600">
          <a:solidFill>
            <a:schemeClr val="tx2"/>
          </a:solidFill>
          <a:latin typeface="Georgia" pitchFamily="18" charset="0"/>
        </a:defRPr>
      </a:lvl3pPr>
      <a:lvl4pPr algn="l" rtl="0" eaLnBrk="0" fontAlgn="base" hangingPunct="0">
        <a:spcBef>
          <a:spcPct val="0"/>
        </a:spcBef>
        <a:spcAft>
          <a:spcPct val="0"/>
        </a:spcAft>
        <a:defRPr sz="3600">
          <a:solidFill>
            <a:schemeClr val="tx2"/>
          </a:solidFill>
          <a:latin typeface="Georgia" pitchFamily="18" charset="0"/>
        </a:defRPr>
      </a:lvl4pPr>
      <a:lvl5pPr algn="l" rtl="0" eaLnBrk="0" fontAlgn="base" hangingPunct="0">
        <a:spcBef>
          <a:spcPct val="0"/>
        </a:spcBef>
        <a:spcAft>
          <a:spcPct val="0"/>
        </a:spcAft>
        <a:defRPr sz="3600">
          <a:solidFill>
            <a:schemeClr val="tx2"/>
          </a:solidFill>
          <a:latin typeface="Georgia" pitchFamily="18" charset="0"/>
        </a:defRPr>
      </a:lvl5pPr>
      <a:lvl6pPr marL="521202" algn="l" rtl="0" fontAlgn="base">
        <a:spcBef>
          <a:spcPct val="0"/>
        </a:spcBef>
        <a:spcAft>
          <a:spcPct val="0"/>
        </a:spcAft>
        <a:defRPr sz="3600">
          <a:solidFill>
            <a:schemeClr val="tx2"/>
          </a:solidFill>
          <a:latin typeface="Arial Black" pitchFamily="34" charset="0"/>
        </a:defRPr>
      </a:lvl6pPr>
      <a:lvl7pPr marL="1042402" algn="l" rtl="0" fontAlgn="base">
        <a:spcBef>
          <a:spcPct val="0"/>
        </a:spcBef>
        <a:spcAft>
          <a:spcPct val="0"/>
        </a:spcAft>
        <a:defRPr sz="3600">
          <a:solidFill>
            <a:schemeClr val="tx2"/>
          </a:solidFill>
          <a:latin typeface="Arial Black" pitchFamily="34" charset="0"/>
        </a:defRPr>
      </a:lvl7pPr>
      <a:lvl8pPr marL="1563601" algn="l" rtl="0" fontAlgn="base">
        <a:spcBef>
          <a:spcPct val="0"/>
        </a:spcBef>
        <a:spcAft>
          <a:spcPct val="0"/>
        </a:spcAft>
        <a:defRPr sz="3600">
          <a:solidFill>
            <a:schemeClr val="tx2"/>
          </a:solidFill>
          <a:latin typeface="Arial Black" pitchFamily="34" charset="0"/>
        </a:defRPr>
      </a:lvl8pPr>
      <a:lvl9pPr marL="2084804" algn="l" rtl="0" fontAlgn="base">
        <a:spcBef>
          <a:spcPct val="0"/>
        </a:spcBef>
        <a:spcAft>
          <a:spcPct val="0"/>
        </a:spcAft>
        <a:defRPr sz="3600">
          <a:solidFill>
            <a:schemeClr val="tx2"/>
          </a:solidFill>
          <a:latin typeface="Arial Black" pitchFamily="34" charset="0"/>
        </a:defRPr>
      </a:lvl9pPr>
    </p:titleStyle>
    <p:bodyStyle>
      <a:lvl1pPr marL="390898" indent="-390898" algn="l" rtl="0" eaLnBrk="0" fontAlgn="base" hangingPunct="0">
        <a:spcBef>
          <a:spcPct val="20000"/>
        </a:spcBef>
        <a:spcAft>
          <a:spcPct val="0"/>
        </a:spcAft>
        <a:buClr>
          <a:schemeClr val="accent1"/>
        </a:buClr>
        <a:buSzPct val="65000"/>
        <a:buFont typeface="Wingdings" pitchFamily="2" charset="2"/>
        <a:buChar char="n"/>
        <a:defRPr sz="2700">
          <a:solidFill>
            <a:schemeClr val="tx1"/>
          </a:solidFill>
          <a:latin typeface="+mn-lt"/>
          <a:ea typeface="+mn-ea"/>
          <a:cs typeface="+mn-cs"/>
        </a:defRPr>
      </a:lvl1pPr>
      <a:lvl2pPr marL="763704" indent="-370994"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165460" indent="-399951" algn="l" rtl="0" eaLnBrk="0" fontAlgn="base" hangingPunct="0">
        <a:spcBef>
          <a:spcPct val="20000"/>
        </a:spcBef>
        <a:spcAft>
          <a:spcPct val="0"/>
        </a:spcAft>
        <a:buClr>
          <a:schemeClr val="accent1"/>
        </a:buClr>
        <a:buSzPct val="65000"/>
        <a:buFont typeface="Wingdings" pitchFamily="2" charset="2"/>
        <a:buChar char="n"/>
        <a:defRPr sz="2300">
          <a:solidFill>
            <a:schemeClr val="tx1"/>
          </a:solidFill>
          <a:latin typeface="+mn-lt"/>
        </a:defRPr>
      </a:lvl3pPr>
      <a:lvl4pPr marL="1527409" indent="-360136" algn="l" rtl="0" eaLnBrk="0" fontAlgn="base" hangingPunct="0">
        <a:spcBef>
          <a:spcPct val="20000"/>
        </a:spcBef>
        <a:spcAft>
          <a:spcPct val="0"/>
        </a:spcAft>
        <a:buClr>
          <a:schemeClr val="accent2"/>
        </a:buClr>
        <a:buSzPct val="70000"/>
        <a:buFont typeface="Wingdings" pitchFamily="2" charset="2"/>
        <a:buChar char="q"/>
        <a:defRPr sz="2300">
          <a:solidFill>
            <a:schemeClr val="tx1"/>
          </a:solidFill>
          <a:latin typeface="+mn-lt"/>
        </a:defRPr>
      </a:lvl4pPr>
      <a:lvl5pPr marL="1916499" indent="-387283" algn="l" rtl="0" eaLnBrk="0" fontAlgn="base" hangingPunct="0">
        <a:spcBef>
          <a:spcPct val="20000"/>
        </a:spcBef>
        <a:spcAft>
          <a:spcPct val="0"/>
        </a:spcAft>
        <a:buClr>
          <a:schemeClr val="accent1"/>
        </a:buClr>
        <a:buSzPct val="75000"/>
        <a:buFont typeface="Wingdings" pitchFamily="2" charset="2"/>
        <a:buChar char="§"/>
        <a:defRPr sz="2300">
          <a:solidFill>
            <a:schemeClr val="tx1"/>
          </a:solidFill>
          <a:latin typeface="+mn-lt"/>
        </a:defRPr>
      </a:lvl5pPr>
      <a:lvl6pPr marL="2437701" indent="-387283"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6pPr>
      <a:lvl7pPr marL="2958902" indent="-387283"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7pPr>
      <a:lvl8pPr marL="3480100" indent="-387283"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8pPr>
      <a:lvl9pPr marL="4001302" indent="-387283"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9pPr>
    </p:bodyStyle>
    <p:otherStyle>
      <a:defPPr>
        <a:defRPr lang="en-US"/>
      </a:defPPr>
      <a:lvl1pPr marL="0" algn="l" defTabSz="1042402" rtl="0" eaLnBrk="1" latinLnBrk="0" hangingPunct="1">
        <a:defRPr sz="2000" kern="1200">
          <a:solidFill>
            <a:schemeClr val="tx1"/>
          </a:solidFill>
          <a:latin typeface="+mn-lt"/>
          <a:ea typeface="+mn-ea"/>
          <a:cs typeface="+mn-cs"/>
        </a:defRPr>
      </a:lvl1pPr>
      <a:lvl2pPr marL="521202" algn="l" defTabSz="1042402" rtl="0" eaLnBrk="1" latinLnBrk="0" hangingPunct="1">
        <a:defRPr sz="2000" kern="1200">
          <a:solidFill>
            <a:schemeClr val="tx1"/>
          </a:solidFill>
          <a:latin typeface="+mn-lt"/>
          <a:ea typeface="+mn-ea"/>
          <a:cs typeface="+mn-cs"/>
        </a:defRPr>
      </a:lvl2pPr>
      <a:lvl3pPr marL="1042402" algn="l" defTabSz="1042402" rtl="0" eaLnBrk="1" latinLnBrk="0" hangingPunct="1">
        <a:defRPr sz="2000" kern="1200">
          <a:solidFill>
            <a:schemeClr val="tx1"/>
          </a:solidFill>
          <a:latin typeface="+mn-lt"/>
          <a:ea typeface="+mn-ea"/>
          <a:cs typeface="+mn-cs"/>
        </a:defRPr>
      </a:lvl3pPr>
      <a:lvl4pPr marL="1563601" algn="l" defTabSz="1042402" rtl="0" eaLnBrk="1" latinLnBrk="0" hangingPunct="1">
        <a:defRPr sz="2000" kern="1200">
          <a:solidFill>
            <a:schemeClr val="tx1"/>
          </a:solidFill>
          <a:latin typeface="+mn-lt"/>
          <a:ea typeface="+mn-ea"/>
          <a:cs typeface="+mn-cs"/>
        </a:defRPr>
      </a:lvl4pPr>
      <a:lvl5pPr marL="2084804" algn="l" defTabSz="1042402" rtl="0" eaLnBrk="1" latinLnBrk="0" hangingPunct="1">
        <a:defRPr sz="2000" kern="1200">
          <a:solidFill>
            <a:schemeClr val="tx1"/>
          </a:solidFill>
          <a:latin typeface="+mn-lt"/>
          <a:ea typeface="+mn-ea"/>
          <a:cs typeface="+mn-cs"/>
        </a:defRPr>
      </a:lvl5pPr>
      <a:lvl6pPr marL="2606001" algn="l" defTabSz="1042402" rtl="0" eaLnBrk="1" latinLnBrk="0" hangingPunct="1">
        <a:defRPr sz="2000" kern="1200">
          <a:solidFill>
            <a:schemeClr val="tx1"/>
          </a:solidFill>
          <a:latin typeface="+mn-lt"/>
          <a:ea typeface="+mn-ea"/>
          <a:cs typeface="+mn-cs"/>
        </a:defRPr>
      </a:lvl6pPr>
      <a:lvl7pPr marL="3127204" algn="l" defTabSz="1042402" rtl="0" eaLnBrk="1" latinLnBrk="0" hangingPunct="1">
        <a:defRPr sz="2000" kern="1200">
          <a:solidFill>
            <a:schemeClr val="tx1"/>
          </a:solidFill>
          <a:latin typeface="+mn-lt"/>
          <a:ea typeface="+mn-ea"/>
          <a:cs typeface="+mn-cs"/>
        </a:defRPr>
      </a:lvl7pPr>
      <a:lvl8pPr marL="3648405" algn="l" defTabSz="1042402" rtl="0" eaLnBrk="1" latinLnBrk="0" hangingPunct="1">
        <a:defRPr sz="2000" kern="1200">
          <a:solidFill>
            <a:schemeClr val="tx1"/>
          </a:solidFill>
          <a:latin typeface="+mn-lt"/>
          <a:ea typeface="+mn-ea"/>
          <a:cs typeface="+mn-cs"/>
        </a:defRPr>
      </a:lvl8pPr>
      <a:lvl9pPr marL="4169607" algn="l" defTabSz="104240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0.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06.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3.jpg"/><Relationship Id="rId1" Type="http://schemas.openxmlformats.org/officeDocument/2006/relationships/slideLayout" Target="../slideLayouts/slideLayout10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gif"/><Relationship Id="rId7"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9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39.wmf"/><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9.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139.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22.xml"/></Relationships>
</file>

<file path=ppt/slides/_rels/slide3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0.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0.xml"/></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0.xml"/><Relationship Id="rId7" Type="http://schemas.openxmlformats.org/officeDocument/2006/relationships/image" Target="../media/image64.wmf"/><Relationship Id="rId2" Type="http://schemas.openxmlformats.org/officeDocument/2006/relationships/slideLayout" Target="../slideLayouts/slideLayout130.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3.wmf"/><Relationship Id="rId10" Type="http://schemas.openxmlformats.org/officeDocument/2006/relationships/image" Target="../media/image66.png"/><Relationship Id="rId4" Type="http://schemas.openxmlformats.org/officeDocument/2006/relationships/oleObject" Target="../embeddings/oleObject1.bin"/><Relationship Id="rId9" Type="http://schemas.openxmlformats.org/officeDocument/2006/relationships/image" Target="../media/image65.wmf"/></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130.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75.jpeg"/><Relationship Id="rId2" Type="http://schemas.openxmlformats.org/officeDocument/2006/relationships/image" Target="../media/image71.jpeg"/><Relationship Id="rId1" Type="http://schemas.openxmlformats.org/officeDocument/2006/relationships/slideLayout" Target="../slideLayouts/slideLayout122.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png"/><Relationship Id="rId3" Type="http://schemas.openxmlformats.org/officeDocument/2006/relationships/image" Target="../media/image77.png"/><Relationship Id="rId7" Type="http://schemas.openxmlformats.org/officeDocument/2006/relationships/image" Target="../media/image81.jpeg"/><Relationship Id="rId12" Type="http://schemas.openxmlformats.org/officeDocument/2006/relationships/image" Target="../media/image86.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0.jpeg"/><Relationship Id="rId11" Type="http://schemas.openxmlformats.org/officeDocument/2006/relationships/image" Target="../media/image85.jpe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4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158.xml"/></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58.xml"/></Relationships>
</file>

<file path=ppt/slides/_rels/slide48.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55.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174.xml"/></Relationships>
</file>

<file path=ppt/slides/_rels/slide56.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22.xml"/><Relationship Id="rId1" Type="http://schemas.openxmlformats.org/officeDocument/2006/relationships/slideLayout" Target="../slideLayouts/slideLayout174.xml"/><Relationship Id="rId6" Type="http://schemas.openxmlformats.org/officeDocument/2006/relationships/image" Target="../media/image102.emf"/><Relationship Id="rId5" Type="http://schemas.openxmlformats.org/officeDocument/2006/relationships/image" Target="../media/image101.emf"/><Relationship Id="rId4" Type="http://schemas.openxmlformats.org/officeDocument/2006/relationships/image" Target="../media/image100.emf"/></Relationships>
</file>

<file path=ppt/slides/_rels/slide5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74.xml"/></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emf"/><Relationship Id="rId1" Type="http://schemas.openxmlformats.org/officeDocument/2006/relationships/slideLayout" Target="../slideLayouts/slideLayout174.xml"/></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9.emf"/><Relationship Id="rId1" Type="http://schemas.openxmlformats.org/officeDocument/2006/relationships/slideLayout" Target="../slideLayouts/slideLayout174.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7.jpeg"/><Relationship Id="rId1" Type="http://schemas.openxmlformats.org/officeDocument/2006/relationships/slideLayout" Target="../slideLayouts/slideLayout174.xml"/></Relationships>
</file>

<file path=ppt/slides/_rels/slide61.xml.rels><?xml version="1.0" encoding="UTF-8" standalone="yes"?>
<Relationships xmlns="http://schemas.openxmlformats.org/package/2006/relationships"><Relationship Id="rId8" Type="http://schemas.openxmlformats.org/officeDocument/2006/relationships/image" Target="../media/image111.emf"/><Relationship Id="rId3" Type="http://schemas.openxmlformats.org/officeDocument/2006/relationships/image" Target="../media/image99.emf"/><Relationship Id="rId7" Type="http://schemas.openxmlformats.org/officeDocument/2006/relationships/image" Target="../media/image110.emf"/><Relationship Id="rId2" Type="http://schemas.openxmlformats.org/officeDocument/2006/relationships/image" Target="../media/image97.jpeg"/><Relationship Id="rId1" Type="http://schemas.openxmlformats.org/officeDocument/2006/relationships/slideLayout" Target="../slideLayouts/slideLayout174.xml"/><Relationship Id="rId6" Type="http://schemas.openxmlformats.org/officeDocument/2006/relationships/image" Target="../media/image109.emf"/><Relationship Id="rId5" Type="http://schemas.openxmlformats.org/officeDocument/2006/relationships/image" Target="../media/image108.emf"/><Relationship Id="rId4" Type="http://schemas.openxmlformats.org/officeDocument/2006/relationships/image" Target="../media/image107.emf"/></Relationships>
</file>

<file path=ppt/slides/_rels/slide62.xml.rels><?xml version="1.0" encoding="UTF-8" standalone="yes"?>
<Relationships xmlns="http://schemas.openxmlformats.org/package/2006/relationships"><Relationship Id="rId8" Type="http://schemas.openxmlformats.org/officeDocument/2006/relationships/image" Target="../media/image113.emf"/><Relationship Id="rId3" Type="http://schemas.openxmlformats.org/officeDocument/2006/relationships/image" Target="../media/image99.emf"/><Relationship Id="rId7" Type="http://schemas.openxmlformats.org/officeDocument/2006/relationships/image" Target="../media/image112.emf"/><Relationship Id="rId2" Type="http://schemas.openxmlformats.org/officeDocument/2006/relationships/notesSlide" Target="../notesSlides/notesSlide23.xml"/><Relationship Id="rId1" Type="http://schemas.openxmlformats.org/officeDocument/2006/relationships/slideLayout" Target="../slideLayouts/slideLayout174.xml"/><Relationship Id="rId6" Type="http://schemas.openxmlformats.org/officeDocument/2006/relationships/image" Target="../media/image102.emf"/><Relationship Id="rId5" Type="http://schemas.openxmlformats.org/officeDocument/2006/relationships/image" Target="../media/image101.emf"/><Relationship Id="rId4" Type="http://schemas.openxmlformats.org/officeDocument/2006/relationships/image" Target="../media/image100.emf"/></Relationships>
</file>

<file path=ppt/slides/_rels/slide63.xml.rels><?xml version="1.0" encoding="UTF-8" standalone="yes"?>
<Relationships xmlns="http://schemas.openxmlformats.org/package/2006/relationships"><Relationship Id="rId8" Type="http://schemas.openxmlformats.org/officeDocument/2006/relationships/image" Target="../media/image119.emf"/><Relationship Id="rId3" Type="http://schemas.openxmlformats.org/officeDocument/2006/relationships/image" Target="../media/image114.emf"/><Relationship Id="rId7" Type="http://schemas.openxmlformats.org/officeDocument/2006/relationships/image" Target="../media/image118.emf"/><Relationship Id="rId2" Type="http://schemas.openxmlformats.org/officeDocument/2006/relationships/notesSlide" Target="../notesSlides/notesSlide24.xml"/><Relationship Id="rId1" Type="http://schemas.openxmlformats.org/officeDocument/2006/relationships/slideLayout" Target="../slideLayouts/slideLayout174.xml"/><Relationship Id="rId6" Type="http://schemas.openxmlformats.org/officeDocument/2006/relationships/image" Target="../media/image117.emf"/><Relationship Id="rId5" Type="http://schemas.openxmlformats.org/officeDocument/2006/relationships/image" Target="../media/image116.emf"/><Relationship Id="rId4" Type="http://schemas.openxmlformats.org/officeDocument/2006/relationships/image" Target="../media/image115.emf"/></Relationships>
</file>

<file path=ppt/slides/_rels/slide6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74.xml"/></Relationships>
</file>

<file path=ppt/slides/_rels/slide6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74.xml"/></Relationships>
</file>

<file path=ppt/slides/_rels/slide6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6.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hyperlink" Target="http://www.hiviscomp.cz/" TargetMode="Externa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4.xml"/></Relationships>
</file>

<file path=ppt/slides/_rels/slide8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190" y="2370108"/>
            <a:ext cx="9753444" cy="2631887"/>
          </a:xfrm>
        </p:spPr>
        <p:txBody>
          <a:bodyPr>
            <a:normAutofit/>
          </a:bodyPr>
          <a:lstStyle/>
          <a:p>
            <a:r>
              <a:rPr lang="en-US" sz="4800" b="0" dirty="0"/>
              <a:t>Computer graphics III – Into</a:t>
            </a:r>
            <a:endParaRPr lang="en-US" dirty="0"/>
          </a:p>
        </p:txBody>
      </p:sp>
      <p:sp>
        <p:nvSpPr>
          <p:cNvPr id="3" name="Subtitle 2"/>
          <p:cNvSpPr>
            <a:spLocks noGrp="1"/>
          </p:cNvSpPr>
          <p:nvPr>
            <p:ph type="subTitle" idx="1"/>
          </p:nvPr>
        </p:nvSpPr>
        <p:spPr>
          <a:xfrm>
            <a:off x="534597" y="5599014"/>
            <a:ext cx="10016784" cy="873863"/>
          </a:xfrm>
        </p:spPr>
        <p:txBody>
          <a:bodyPr>
            <a:normAutofit/>
          </a:bodyPr>
          <a:lstStyle/>
          <a:p>
            <a:r>
              <a:rPr lang="sk-SK" b="1" dirty="0"/>
              <a:t>Ja</a:t>
            </a:r>
            <a:r>
              <a:rPr lang="en-US" b="1" dirty="0"/>
              <a:t>r</a:t>
            </a:r>
            <a:r>
              <a:rPr lang="cs-CZ" b="1" dirty="0"/>
              <a:t>oslav</a:t>
            </a:r>
            <a:r>
              <a:rPr lang="en-US" b="1" dirty="0"/>
              <a:t> </a:t>
            </a:r>
            <a:r>
              <a:rPr lang="cs-CZ" b="1" dirty="0"/>
              <a:t>Křivánek</a:t>
            </a:r>
            <a:endParaRPr lang="en-US" b="1" dirty="0"/>
          </a:p>
          <a:p>
            <a:r>
              <a:rPr lang="en-US" b="1" dirty="0"/>
              <a:t>Charles University in Prague  &amp;  Render Legion, </a:t>
            </a:r>
            <a:r>
              <a:rPr lang="en-US" b="1" dirty="0" err="1"/>
              <a:t>a.s</a:t>
            </a:r>
            <a:r>
              <a:rPr lang="en-US" b="1" dirty="0"/>
              <a:t>.</a:t>
            </a:r>
            <a:endParaRPr lang="en-US" dirty="0"/>
          </a:p>
          <a:p>
            <a:endParaRPr lang="en-US" b="1" dirty="0"/>
          </a:p>
        </p:txBody>
      </p:sp>
    </p:spTree>
    <p:extLst>
      <p:ext uri="{BB962C8B-B14F-4D97-AF65-F5344CB8AC3E}">
        <p14:creationId xmlns:p14="http://schemas.microsoft.com/office/powerpoint/2010/main" val="205417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a:solidFill>
                  <a:prstClr val="black"/>
                </a:solidFill>
              </a:rPr>
              <a:pPr>
                <a:defRPr/>
              </a:pPr>
              <a:t>10</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i="1">
                <a:solidFill>
                  <a:prstClr val="black"/>
                </a:solidFill>
              </a:rPr>
              <a:t>Intro to computer graphics (NPGR003) - JAROSLAV KŘIVÁNEK</a:t>
            </a:r>
            <a:endParaRPr lang="en-US" altLang="en-US" dirty="0">
              <a:solidFill>
                <a:prstClr val="black"/>
              </a:solidFill>
            </a:endParaRPr>
          </a:p>
        </p:txBody>
      </p:sp>
      <p:pic>
        <p:nvPicPr>
          <p:cNvPr id="9" name="Obrázek 8"/>
          <p:cNvPicPr>
            <a:picLocks noChangeAspect="1"/>
          </p:cNvPicPr>
          <p:nvPr/>
        </p:nvPicPr>
        <p:blipFill>
          <a:blip r:embed="rId2">
            <a:lum/>
            <a:alphaModFix/>
          </a:blip>
          <a:srcRect/>
          <a:stretch>
            <a:fillRect/>
          </a:stretch>
        </p:blipFill>
        <p:spPr>
          <a:xfrm>
            <a:off x="7670" y="849089"/>
            <a:ext cx="10654958" cy="5992851"/>
          </a:xfrm>
          <a:prstGeom prst="rect">
            <a:avLst/>
          </a:prstGeom>
          <a:noFill/>
          <a:ln>
            <a:noFill/>
          </a:ln>
        </p:spPr>
      </p:pic>
      <p:sp>
        <p:nvSpPr>
          <p:cNvPr id="10" name="TextovéPole 9"/>
          <p:cNvSpPr txBox="1"/>
          <p:nvPr/>
        </p:nvSpPr>
        <p:spPr>
          <a:xfrm>
            <a:off x="8766604" y="7087114"/>
            <a:ext cx="1800000" cy="367920"/>
          </a:xfrm>
          <a:prstGeom prst="rect">
            <a:avLst/>
          </a:prstGeom>
          <a:noFill/>
          <a:ln>
            <a:noFill/>
          </a:ln>
        </p:spPr>
        <p:txBody>
          <a:bodyPr vert="horz" wrap="none" lIns="89980" tIns="44991" rIns="89980" bIns="44991" compatLnSpc="0"/>
          <a:lstStyle/>
          <a:p>
            <a:pPr defTabSz="913874" hangingPunct="0">
              <a:tabLst>
                <a:tab pos="0" algn="l"/>
                <a:tab pos="914215" algn="l"/>
                <a:tab pos="1828426" algn="l"/>
                <a:tab pos="2742637" algn="l"/>
                <a:tab pos="3656850" algn="l"/>
                <a:tab pos="4571062" algn="l"/>
                <a:tab pos="5485273" algn="l"/>
                <a:tab pos="6399485" algn="l"/>
                <a:tab pos="7313699" algn="l"/>
                <a:tab pos="8227914" algn="l"/>
                <a:tab pos="9142124" algn="l"/>
                <a:tab pos="10056338" algn="l"/>
              </a:tabLst>
            </a:pPr>
            <a:r>
              <a:rPr lang="cs-CZ" b="1" dirty="0">
                <a:solidFill>
                  <a:srgbClr val="FFFFFF"/>
                </a:solidFill>
                <a:latin typeface="Lucida Sans Unicode" pitchFamily="34"/>
                <a:ea typeface="Lucida Sans Unicode" pitchFamily="2"/>
                <a:cs typeface="Tahoma" pitchFamily="2"/>
              </a:rPr>
              <a:t>©</a:t>
            </a:r>
            <a:r>
              <a:rPr lang="en-US" dirty="0">
                <a:solidFill>
                  <a:srgbClr val="FFFFFF"/>
                </a:solidFill>
                <a:latin typeface="Lucida Sans Unicode" pitchFamily="34"/>
                <a:ea typeface="Lucida Sans Unicode" pitchFamily="2"/>
                <a:cs typeface="Tahoma" pitchFamily="2"/>
              </a:rPr>
              <a:t> 2000, IL&amp;M</a:t>
            </a:r>
          </a:p>
        </p:txBody>
      </p:sp>
    </p:spTree>
    <p:extLst>
      <p:ext uri="{BB962C8B-B14F-4D97-AF65-F5344CB8AC3E}">
        <p14:creationId xmlns:p14="http://schemas.microsoft.com/office/powerpoint/2010/main" val="25133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8" name="Picture 4"/>
          <p:cNvPicPr/>
          <p:nvPr/>
        </p:nvPicPr>
        <p:blipFill>
          <a:blip r:embed="rId3"/>
          <a:srcRect l="1994" t="14640" r="2003" b="14650"/>
          <a:stretch/>
        </p:blipFill>
        <p:spPr>
          <a:xfrm>
            <a:off x="213836" y="1108752"/>
            <a:ext cx="10263720" cy="5341774"/>
          </a:xfrm>
          <a:prstGeom prst="rect">
            <a:avLst/>
          </a:prstGeom>
          <a:ln>
            <a:noFill/>
          </a:ln>
        </p:spPr>
      </p:pic>
    </p:spTree>
    <p:extLst>
      <p:ext uri="{BB962C8B-B14F-4D97-AF65-F5344CB8AC3E}">
        <p14:creationId xmlns:p14="http://schemas.microsoft.com/office/powerpoint/2010/main" val="394276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9" name="Picture 5"/>
          <p:cNvPicPr/>
          <p:nvPr/>
        </p:nvPicPr>
        <p:blipFill>
          <a:blip r:embed="rId3"/>
          <a:srcRect l="19998" t="21343" r="2999" b="14616"/>
          <a:stretch/>
        </p:blipFill>
        <p:spPr>
          <a:xfrm>
            <a:off x="2138365" y="1612733"/>
            <a:ext cx="8232275" cy="4837795"/>
          </a:xfrm>
          <a:prstGeom prst="rect">
            <a:avLst/>
          </a:prstGeom>
          <a:ln>
            <a:noFill/>
          </a:ln>
        </p:spPr>
      </p:pic>
    </p:spTree>
    <p:extLst>
      <p:ext uri="{BB962C8B-B14F-4D97-AF65-F5344CB8AC3E}">
        <p14:creationId xmlns:p14="http://schemas.microsoft.com/office/powerpoint/2010/main" val="208583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solidFill>
                  <a:prstClr val="black"/>
                </a:solidFill>
              </a:rPr>
              <a:pPr/>
              <a:t>13</a:t>
            </a:fld>
            <a:endParaRPr lang="cs-CZ" dirty="0">
              <a:solidFill>
                <a:prstClr val="black"/>
              </a:solidFill>
            </a:endParaRPr>
          </a:p>
        </p:txBody>
      </p:sp>
      <p:sp>
        <p:nvSpPr>
          <p:cNvPr id="5" name="Zástupný symbol pro obsah 4"/>
          <p:cNvSpPr>
            <a:spLocks noGrp="1"/>
          </p:cNvSpPr>
          <p:nvPr>
            <p:ph idx="1"/>
          </p:nvPr>
        </p:nvSpPr>
        <p:spPr/>
        <p:txBody>
          <a:bodyPr/>
          <a:lstStyle/>
          <a:p>
            <a:endParaRPr lang="en-US"/>
          </a:p>
        </p:txBody>
      </p:sp>
      <p:pic>
        <p:nvPicPr>
          <p:cNvPr id="6" name="Obrázek 5"/>
          <p:cNvPicPr>
            <a:picLocks noChangeAspect="1"/>
          </p:cNvPicPr>
          <p:nvPr/>
        </p:nvPicPr>
        <p:blipFill>
          <a:blip r:embed="rId2">
            <a:lum/>
            <a:alphaModFix/>
          </a:blip>
          <a:srcRect/>
          <a:stretch>
            <a:fillRect/>
          </a:stretch>
        </p:blipFill>
        <p:spPr>
          <a:xfrm>
            <a:off x="2043892" y="474599"/>
            <a:ext cx="6604029" cy="6604030"/>
          </a:xfrm>
          <a:prstGeom prst="rect">
            <a:avLst/>
          </a:prstGeom>
          <a:noFill/>
          <a:ln>
            <a:noFill/>
          </a:ln>
        </p:spPr>
      </p:pic>
      <p:sp>
        <p:nvSpPr>
          <p:cNvPr id="7" name="TextovéPole 6"/>
          <p:cNvSpPr txBox="1"/>
          <p:nvPr/>
        </p:nvSpPr>
        <p:spPr>
          <a:xfrm>
            <a:off x="5431620" y="7219086"/>
            <a:ext cx="5260159" cy="372669"/>
          </a:xfrm>
          <a:prstGeom prst="rect">
            <a:avLst/>
          </a:prstGeom>
          <a:noFill/>
          <a:ln>
            <a:noFill/>
          </a:ln>
        </p:spPr>
        <p:txBody>
          <a:bodyPr vert="horz" wrap="none" lIns="89980" tIns="44991" rIns="89980" bIns="44991" anchorCtr="0" compatLnSpc="0">
            <a:spAutoFit/>
          </a:bodyPr>
          <a:lstStyle/>
          <a:p>
            <a:pPr defTabSz="913874" hangingPunct="0">
              <a:tabLst>
                <a:tab pos="0" algn="l"/>
                <a:tab pos="914215" algn="l"/>
                <a:tab pos="1828426" algn="l"/>
                <a:tab pos="2742637" algn="l"/>
                <a:tab pos="3656850" algn="l"/>
                <a:tab pos="4571062" algn="l"/>
                <a:tab pos="5485273" algn="l"/>
                <a:tab pos="6399485" algn="l"/>
                <a:tab pos="7313699" algn="l"/>
                <a:tab pos="8227914" algn="l"/>
                <a:tab pos="9142124" algn="l"/>
                <a:tab pos="10056338" algn="l"/>
              </a:tabLst>
            </a:pPr>
            <a:r>
              <a:rPr lang="cs-CZ" b="1" dirty="0">
                <a:solidFill>
                  <a:prstClr val="white"/>
                </a:solidFill>
                <a:ea typeface="Lucida Sans Unicode" pitchFamily="2"/>
                <a:cs typeface="Tahoma" pitchFamily="2"/>
              </a:rPr>
              <a:t>©</a:t>
            </a:r>
            <a:r>
              <a:rPr lang="en-US" dirty="0">
                <a:solidFill>
                  <a:prstClr val="white"/>
                </a:solidFill>
                <a:ea typeface="Lucida Sans Unicode" pitchFamily="2"/>
                <a:cs typeface="Tahoma" pitchFamily="2"/>
              </a:rPr>
              <a:t> 2015, Pixar Animation Studios, Walt Disney Pictures</a:t>
            </a:r>
          </a:p>
        </p:txBody>
      </p:sp>
      <p:sp>
        <p:nvSpPr>
          <p:cNvPr id="4" name="Zástupný symbol pro zápatí 3"/>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Tree>
    <p:extLst>
      <p:ext uri="{BB962C8B-B14F-4D97-AF65-F5344CB8AC3E}">
        <p14:creationId xmlns:p14="http://schemas.microsoft.com/office/powerpoint/2010/main" val="2231409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solidFill>
                  <a:prstClr val="black"/>
                </a:solidFill>
              </a:rPr>
              <a:pPr/>
              <a:t>14</a:t>
            </a:fld>
            <a:endParaRPr lang="cs-CZ" dirty="0">
              <a:solidFill>
                <a:prstClr val="black"/>
              </a:solidFill>
            </a:endParaRPr>
          </a:p>
        </p:txBody>
      </p:sp>
      <p:sp>
        <p:nvSpPr>
          <p:cNvPr id="5" name="Zástupný symbol pro obsah 4"/>
          <p:cNvSpPr>
            <a:spLocks noGrp="1"/>
          </p:cNvSpPr>
          <p:nvPr>
            <p:ph idx="1"/>
          </p:nvPr>
        </p:nvSpPr>
        <p:spPr/>
        <p:txBody>
          <a:bodyPr/>
          <a:lstStyle/>
          <a:p>
            <a:endParaRPr lang="en-US"/>
          </a:p>
        </p:txBody>
      </p:sp>
      <p:sp>
        <p:nvSpPr>
          <p:cNvPr id="7" name="TextovéPole 6"/>
          <p:cNvSpPr txBox="1"/>
          <p:nvPr/>
        </p:nvSpPr>
        <p:spPr>
          <a:xfrm>
            <a:off x="7026345" y="7149628"/>
            <a:ext cx="3665428" cy="372669"/>
          </a:xfrm>
          <a:prstGeom prst="rect">
            <a:avLst/>
          </a:prstGeom>
          <a:noFill/>
          <a:ln>
            <a:noFill/>
          </a:ln>
        </p:spPr>
        <p:txBody>
          <a:bodyPr vert="horz" wrap="none" lIns="89980" tIns="44991" rIns="89980" bIns="44991" anchorCtr="0" compatLnSpc="0">
            <a:spAutoFit/>
          </a:bodyPr>
          <a:lstStyle/>
          <a:p>
            <a:pPr defTabSz="913874" hangingPunct="0">
              <a:tabLst>
                <a:tab pos="0" algn="l"/>
                <a:tab pos="914215" algn="l"/>
                <a:tab pos="1828426" algn="l"/>
                <a:tab pos="2742637" algn="l"/>
                <a:tab pos="3656850" algn="l"/>
                <a:tab pos="4571062" algn="l"/>
                <a:tab pos="5485273" algn="l"/>
                <a:tab pos="6399485" algn="l"/>
                <a:tab pos="7313699" algn="l"/>
                <a:tab pos="8227914" algn="l"/>
                <a:tab pos="9142124" algn="l"/>
                <a:tab pos="10056338" algn="l"/>
              </a:tabLst>
            </a:pPr>
            <a:r>
              <a:rPr lang="cs-CZ" b="1" dirty="0">
                <a:solidFill>
                  <a:prstClr val="white"/>
                </a:solidFill>
                <a:ea typeface="Lucida Sans Unicode" pitchFamily="2"/>
                <a:cs typeface="Tahoma" pitchFamily="2"/>
              </a:rPr>
              <a:t>©</a:t>
            </a:r>
            <a:r>
              <a:rPr lang="en-US" dirty="0">
                <a:solidFill>
                  <a:prstClr val="white"/>
                </a:solidFill>
                <a:ea typeface="Lucida Sans Unicode" pitchFamily="2"/>
                <a:cs typeface="Tahoma" pitchFamily="2"/>
              </a:rPr>
              <a:t> 2007, DreamWorks Animation SKG</a:t>
            </a:r>
          </a:p>
        </p:txBody>
      </p:sp>
      <p:pic>
        <p:nvPicPr>
          <p:cNvPr id="8" name="Obrázek 7"/>
          <p:cNvPicPr>
            <a:picLocks noChangeAspect="1"/>
          </p:cNvPicPr>
          <p:nvPr/>
        </p:nvPicPr>
        <p:blipFill>
          <a:blip r:embed="rId2">
            <a:lum/>
            <a:alphaModFix/>
          </a:blip>
          <a:srcRect/>
          <a:stretch>
            <a:fillRect/>
          </a:stretch>
        </p:blipFill>
        <p:spPr>
          <a:xfrm>
            <a:off x="185657" y="133295"/>
            <a:ext cx="6552600" cy="3699711"/>
          </a:xfrm>
          <a:prstGeom prst="rect">
            <a:avLst/>
          </a:prstGeom>
          <a:noFill/>
          <a:ln>
            <a:noFill/>
          </a:ln>
        </p:spPr>
      </p:pic>
      <p:pic>
        <p:nvPicPr>
          <p:cNvPr id="9" name="Obrázek 8"/>
          <p:cNvPicPr>
            <a:picLocks noChangeAspect="1"/>
          </p:cNvPicPr>
          <p:nvPr/>
        </p:nvPicPr>
        <p:blipFill>
          <a:blip r:embed="rId3">
            <a:lum/>
            <a:alphaModFix/>
          </a:blip>
          <a:srcRect/>
          <a:stretch>
            <a:fillRect/>
          </a:stretch>
        </p:blipFill>
        <p:spPr>
          <a:xfrm>
            <a:off x="4229557" y="3581404"/>
            <a:ext cx="6339530" cy="3568217"/>
          </a:xfrm>
          <a:prstGeom prst="rect">
            <a:avLst/>
          </a:prstGeom>
          <a:noFill/>
          <a:ln>
            <a:noFill/>
          </a:ln>
        </p:spPr>
      </p:pic>
      <p:sp>
        <p:nvSpPr>
          <p:cNvPr id="4" name="Zástupný symbol pro zápatí 3"/>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Tree>
    <p:extLst>
      <p:ext uri="{BB962C8B-B14F-4D97-AF65-F5344CB8AC3E}">
        <p14:creationId xmlns:p14="http://schemas.microsoft.com/office/powerpoint/2010/main" val="1059341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Realistic 3D graphics</a:t>
            </a:r>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t>15</a:t>
            </a:fld>
            <a:endParaRPr lang="cs-CZ" dirty="0"/>
          </a:p>
        </p:txBody>
      </p:sp>
      <p:sp>
        <p:nvSpPr>
          <p:cNvPr id="4" name="Zástupný symbol pro zápatí 3"/>
          <p:cNvSpPr>
            <a:spLocks noGrp="1"/>
          </p:cNvSpPr>
          <p:nvPr>
            <p:ph type="ftr" sz="quarter" idx="3"/>
          </p:nvPr>
        </p:nvSpPr>
        <p:spPr/>
        <p:txBody>
          <a:bodyPr/>
          <a:lstStyle/>
          <a:p>
            <a:r>
              <a:rPr lang="en-US"/>
              <a:t>Intro to computer graphics (NPGR003) - JAROSLAV KŘIVÁNEK</a:t>
            </a:r>
            <a:endParaRPr lang="cs-CZ" dirty="0"/>
          </a:p>
        </p:txBody>
      </p:sp>
      <p:sp>
        <p:nvSpPr>
          <p:cNvPr id="5" name="Zástupný symbol pro obsah 4"/>
          <p:cNvSpPr>
            <a:spLocks noGrp="1"/>
          </p:cNvSpPr>
          <p:nvPr>
            <p:ph idx="1"/>
          </p:nvPr>
        </p:nvSpPr>
        <p:spPr/>
        <p:txBody>
          <a:bodyPr>
            <a:normAutofit fontScale="92500" lnSpcReduction="10000"/>
          </a:bodyPr>
          <a:lstStyle/>
          <a:p>
            <a:r>
              <a:rPr lang="en-US" b="1" dirty="0"/>
              <a:t>3D scene modeling</a:t>
            </a:r>
            <a:endParaRPr lang="en-US" dirty="0"/>
          </a:p>
          <a:p>
            <a:pPr lvl="1"/>
            <a:r>
              <a:rPr lang="en-US" dirty="0"/>
              <a:t>3DS Max, Blender, Rhino / </a:t>
            </a:r>
            <a:r>
              <a:rPr lang="en-US" dirty="0" err="1"/>
              <a:t>CaptureReality</a:t>
            </a:r>
            <a:endParaRPr lang="en-US" dirty="0"/>
          </a:p>
          <a:p>
            <a:r>
              <a:rPr lang="en-US" b="1" dirty="0"/>
              <a:t>Object appearance</a:t>
            </a:r>
            <a:endParaRPr lang="en-US" dirty="0"/>
          </a:p>
          <a:p>
            <a:pPr lvl="1"/>
            <a:r>
              <a:rPr lang="en-US" dirty="0"/>
              <a:t>Light reflectance models, textures, </a:t>
            </a:r>
            <a:r>
              <a:rPr lang="en-US" dirty="0" err="1"/>
              <a:t>wear&amp;tear</a:t>
            </a:r>
            <a:endParaRPr lang="en-US" b="1" dirty="0"/>
          </a:p>
          <a:p>
            <a:r>
              <a:rPr lang="en-US" b="1" dirty="0"/>
              <a:t>Animation</a:t>
            </a:r>
          </a:p>
          <a:p>
            <a:pPr lvl="1"/>
            <a:r>
              <a:rPr lang="en-US" dirty="0"/>
              <a:t>Manual (character rigging, animation curves, ….)</a:t>
            </a:r>
          </a:p>
          <a:p>
            <a:pPr lvl="1"/>
            <a:r>
              <a:rPr lang="en-US" dirty="0"/>
              <a:t>Physics based (rigid body, water simulation, explosions, …)</a:t>
            </a:r>
          </a:p>
          <a:p>
            <a:pPr lvl="1"/>
            <a:r>
              <a:rPr lang="en-US" dirty="0"/>
              <a:t>Captured (</a:t>
            </a:r>
            <a:r>
              <a:rPr lang="en-US" dirty="0" err="1"/>
              <a:t>mocap</a:t>
            </a:r>
            <a:r>
              <a:rPr lang="en-US" dirty="0"/>
              <a:t>)</a:t>
            </a:r>
          </a:p>
          <a:p>
            <a:r>
              <a:rPr lang="en-US" b="1" dirty="0"/>
              <a:t>Lighting &amp; rendering</a:t>
            </a:r>
            <a:endParaRPr lang="en-US" dirty="0"/>
          </a:p>
          <a:p>
            <a:pPr lvl="1"/>
            <a:r>
              <a:rPr lang="en-US" dirty="0"/>
              <a:t>primary light sources + global illumination </a:t>
            </a:r>
            <a:br>
              <a:rPr lang="en-US" dirty="0"/>
            </a:br>
            <a:r>
              <a:rPr lang="en-US" dirty="0"/>
              <a:t>(GI) -&gt; light transport simulation</a:t>
            </a:r>
          </a:p>
          <a:p>
            <a:r>
              <a:rPr lang="en-US" b="1" dirty="0"/>
              <a:t>Video compositing and compression</a:t>
            </a:r>
          </a:p>
          <a:p>
            <a:r>
              <a:rPr lang="en-US" b="1" dirty="0"/>
              <a:t>Image display</a:t>
            </a:r>
            <a:r>
              <a:rPr lang="en-US" dirty="0"/>
              <a:t> (HDR imaging)</a:t>
            </a:r>
          </a:p>
          <a:p>
            <a:endParaRPr lang="en-US" dirty="0"/>
          </a:p>
        </p:txBody>
      </p:sp>
      <p:pic>
        <p:nvPicPr>
          <p:cNvPr id="6" name="Obrázek 5"/>
          <p:cNvPicPr>
            <a:picLocks noChangeAspect="1"/>
          </p:cNvPicPr>
          <p:nvPr/>
        </p:nvPicPr>
        <p:blipFill>
          <a:blip r:embed="rId2">
            <a:lum/>
            <a:alphaModFix/>
          </a:blip>
          <a:srcRect/>
          <a:stretch>
            <a:fillRect/>
          </a:stretch>
        </p:blipFill>
        <p:spPr>
          <a:xfrm>
            <a:off x="8542034" y="1012200"/>
            <a:ext cx="1951800" cy="1951800"/>
          </a:xfrm>
          <a:prstGeom prst="rect">
            <a:avLst/>
          </a:prstGeom>
          <a:noFill/>
          <a:ln>
            <a:noFill/>
          </a:ln>
        </p:spPr>
      </p:pic>
      <p:pic>
        <p:nvPicPr>
          <p:cNvPr id="7" name="Obrázek 6"/>
          <p:cNvPicPr>
            <a:picLocks noChangeAspect="1"/>
          </p:cNvPicPr>
          <p:nvPr/>
        </p:nvPicPr>
        <p:blipFill>
          <a:blip r:embed="rId3">
            <a:lum/>
            <a:alphaModFix/>
          </a:blip>
          <a:srcRect/>
          <a:stretch>
            <a:fillRect/>
          </a:stretch>
        </p:blipFill>
        <p:spPr>
          <a:xfrm>
            <a:off x="8542034" y="3015176"/>
            <a:ext cx="1951800" cy="1951800"/>
          </a:xfrm>
          <a:prstGeom prst="rect">
            <a:avLst/>
          </a:prstGeom>
          <a:noFill/>
          <a:ln>
            <a:noFill/>
          </a:ln>
        </p:spPr>
      </p:pic>
    </p:spTree>
    <p:extLst>
      <p:ext uri="{BB962C8B-B14F-4D97-AF65-F5344CB8AC3E}">
        <p14:creationId xmlns:p14="http://schemas.microsoft.com/office/powerpoint/2010/main" val="3108346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Rendering = (forward) light simulation</a:t>
            </a:r>
          </a:p>
        </p:txBody>
      </p:sp>
      <p:sp>
        <p:nvSpPr>
          <p:cNvPr id="3" name="Slide Number Placeholder 2"/>
          <p:cNvSpPr>
            <a:spLocks noGrp="1"/>
          </p:cNvSpPr>
          <p:nvPr>
            <p:ph type="sldNum" sz="quarter" idx="12"/>
          </p:nvPr>
        </p:nvSpPr>
        <p:spPr/>
        <p:txBody>
          <a:bodyPr/>
          <a:lstStyle/>
          <a:p>
            <a:fld id="{7B6CC4D6-176D-4020-9484-FACE48CDBCFB}" type="slidenum">
              <a:rPr lang="cs-CZ" smtClean="0"/>
              <a:t>16</a:t>
            </a:fld>
            <a:endParaRPr lang="cs-CZ" dirty="0"/>
          </a:p>
        </p:txBody>
      </p:sp>
      <p:sp>
        <p:nvSpPr>
          <p:cNvPr id="4" name="Footer Placeholder 3"/>
          <p:cNvSpPr>
            <a:spLocks noGrp="1"/>
          </p:cNvSpPr>
          <p:nvPr>
            <p:ph type="ftr" sz="quarter" idx="3"/>
          </p:nvPr>
        </p:nvSpPr>
        <p:spPr/>
        <p:txBody>
          <a:bodyPr/>
          <a:lstStyle/>
          <a:p>
            <a:r>
              <a:rPr lang="en-US"/>
              <a:t>From nuclear reactors to pretty pictures and attractive 3D prints  /  JAROSLAV KŘIVÁNEK</a:t>
            </a:r>
            <a:endParaRPr lang="cs-CZ" dirty="0"/>
          </a:p>
        </p:txBody>
      </p:sp>
      <p:grpSp>
        <p:nvGrpSpPr>
          <p:cNvPr id="6" name="Skupina 5"/>
          <p:cNvGrpSpPr/>
          <p:nvPr/>
        </p:nvGrpSpPr>
        <p:grpSpPr>
          <a:xfrm>
            <a:off x="1320648" y="1695297"/>
            <a:ext cx="8077994" cy="3691071"/>
            <a:chOff x="168184" y="1295400"/>
            <a:chExt cx="8807647" cy="4024471"/>
          </a:xfrm>
        </p:grpSpPr>
        <p:sp>
          <p:nvSpPr>
            <p:cNvPr id="7" name="Rounded Rectangle 5"/>
            <p:cNvSpPr/>
            <p:nvPr/>
          </p:nvSpPr>
          <p:spPr bwMode="auto">
            <a:xfrm>
              <a:off x="168184" y="1295400"/>
              <a:ext cx="3876476" cy="1524000"/>
            </a:xfrm>
            <a:prstGeom prst="roundRect">
              <a:avLst/>
            </a:prstGeom>
            <a:no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00" tIns="45702" rIns="91400" bIns="45702" numCol="1" rtlCol="0" anchor="ctr" anchorCtr="0" compatLnSpc="1">
              <a:prstTxWarp prst="textNoShape">
                <a:avLst/>
              </a:prstTxWarp>
            </a:bodyPr>
            <a:lstStyle/>
            <a:p>
              <a:pPr algn="ctr" defTabSz="913682" eaLnBrk="0" hangingPunct="0"/>
              <a:r>
                <a:rPr lang="en-US" sz="2900" b="1" dirty="0">
                  <a:solidFill>
                    <a:schemeClr val="tx2"/>
                  </a:solidFill>
                  <a:latin typeface="Corbel" panose="020B0503020204020204" pitchFamily="34" charset="0"/>
                </a:rPr>
                <a:t>3D scene</a:t>
              </a:r>
            </a:p>
          </p:txBody>
        </p:sp>
        <p:sp>
          <p:nvSpPr>
            <p:cNvPr id="8" name="Rounded Rectangle 6"/>
            <p:cNvSpPr/>
            <p:nvPr/>
          </p:nvSpPr>
          <p:spPr bwMode="auto">
            <a:xfrm>
              <a:off x="5020855" y="1295400"/>
              <a:ext cx="3954976" cy="1524000"/>
            </a:xfrm>
            <a:prstGeom prst="roundRect">
              <a:avLst/>
            </a:prstGeom>
            <a:no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00" tIns="45702" rIns="91400" bIns="45702" numCol="1" rtlCol="0" anchor="ctr" anchorCtr="0" compatLnSpc="1">
              <a:prstTxWarp prst="textNoShape">
                <a:avLst/>
              </a:prstTxWarp>
            </a:bodyPr>
            <a:lstStyle/>
            <a:p>
              <a:pPr algn="ctr" eaLnBrk="0" hangingPunct="0"/>
              <a:r>
                <a:rPr lang="cs-CZ" sz="2900" b="1" dirty="0">
                  <a:solidFill>
                    <a:schemeClr val="tx2"/>
                  </a:solidFill>
                  <a:latin typeface="Corbel" panose="020B0503020204020204" pitchFamily="34" charset="0"/>
                </a:rPr>
                <a:t>Image</a:t>
              </a:r>
              <a:endParaRPr lang="en-US" sz="2900" b="1" dirty="0">
                <a:solidFill>
                  <a:schemeClr val="tx2"/>
                </a:solidFill>
                <a:latin typeface="Corbel" panose="020B0503020204020204" pitchFamily="34" charset="0"/>
              </a:endParaRPr>
            </a:p>
          </p:txBody>
        </p:sp>
        <p:grpSp>
          <p:nvGrpSpPr>
            <p:cNvPr id="9" name="Skupina 8"/>
            <p:cNvGrpSpPr/>
            <p:nvPr/>
          </p:nvGrpSpPr>
          <p:grpSpPr>
            <a:xfrm>
              <a:off x="168184" y="2420888"/>
              <a:ext cx="8807647" cy="2898983"/>
              <a:chOff x="154086" y="1405625"/>
              <a:chExt cx="8807647" cy="2174237"/>
            </a:xfrm>
            <a:effectLst/>
          </p:grpSpPr>
          <p:sp>
            <p:nvSpPr>
              <p:cNvPr id="10" name="Right Arrow 7"/>
              <p:cNvSpPr/>
              <p:nvPr/>
            </p:nvSpPr>
            <p:spPr bwMode="auto">
              <a:xfrm>
                <a:off x="4229334" y="2226043"/>
                <a:ext cx="609600" cy="533400"/>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3682" eaLnBrk="0" hangingPunct="0"/>
                <a:endParaRPr lang="en-US" sz="2900" dirty="0">
                  <a:solidFill>
                    <a:schemeClr val="tx1"/>
                  </a:solidFill>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6758" y="1413938"/>
                <a:ext cx="3954975" cy="2157611"/>
              </a:xfrm>
              <a:prstGeom prst="rect">
                <a:avLst/>
              </a:prstGeom>
              <a:noFill/>
              <a:ln>
                <a:solidFill>
                  <a:schemeClr val="tx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086" y="1405625"/>
                <a:ext cx="3876476" cy="2174237"/>
              </a:xfrm>
              <a:prstGeom prst="rect">
                <a:avLst/>
              </a:prstGeom>
              <a:noFill/>
              <a:ln>
                <a:solidFill>
                  <a:schemeClr val="tx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grpSp>
    </p:spTree>
    <p:extLst>
      <p:ext uri="{BB962C8B-B14F-4D97-AF65-F5344CB8AC3E}">
        <p14:creationId xmlns:p14="http://schemas.microsoft.com/office/powerpoint/2010/main" val="163163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4" descr="http://www.maxwellrender.com/forum/styles/subsilver2/imageset/logo_maxwel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54" y="5575126"/>
            <a:ext cx="3451549" cy="6097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Octane_Render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9285" y="3933649"/>
            <a:ext cx="3347254" cy="8241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orona Alpha for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492" y="829396"/>
            <a:ext cx="3945095" cy="768525"/>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0466" name="Picture 2" descr="https://encrypted-tbn2.gstatic.com/images?q=tbn:ANd9GcSi-2n9GmBLiGMT06409FM66ppFCEzu9jSyQfyWskpUGwLgzvB6c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2998" y="4356632"/>
            <a:ext cx="2906729" cy="14640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vray.info/assets/vray20_newLogo_560.jpg"/>
          <p:cNvPicPr>
            <a:picLocks noChangeAspect="1" noChangeArrowheads="1"/>
          </p:cNvPicPr>
          <p:nvPr/>
        </p:nvPicPr>
        <p:blipFill rotWithShape="1">
          <a:blip r:embed="rId7">
            <a:extLst>
              <a:ext uri="{28A0092B-C50C-407E-A947-70E740481C1C}">
                <a14:useLocalDpi xmlns:a14="http://schemas.microsoft.com/office/drawing/2010/main" val="0"/>
              </a:ext>
            </a:extLst>
          </a:blip>
          <a:srcRect l="2831" t="9243" r="3085" b="9130"/>
          <a:stretch/>
        </p:blipFill>
        <p:spPr bwMode="auto">
          <a:xfrm>
            <a:off x="59591" y="2712488"/>
            <a:ext cx="3597638" cy="11147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cgtoolbox.net/wp-content/uploads/2014/04/arnoldLogo-copy.png"/>
          <p:cNvPicPr>
            <a:picLocks noChangeAspect="1" noChangeArrowheads="1"/>
          </p:cNvPicPr>
          <p:nvPr/>
        </p:nvPicPr>
        <p:blipFill rotWithShape="1">
          <a:blip r:embed="rId8">
            <a:extLst>
              <a:ext uri="{28A0092B-C50C-407E-A947-70E740481C1C}">
                <a14:useLocalDpi xmlns:a14="http://schemas.microsoft.com/office/drawing/2010/main" val="0"/>
              </a:ext>
            </a:extLst>
          </a:blip>
          <a:srcRect b="36529"/>
          <a:stretch/>
        </p:blipFill>
        <p:spPr bwMode="auto">
          <a:xfrm>
            <a:off x="6388487" y="275264"/>
            <a:ext cx="2531500" cy="1606779"/>
          </a:xfrm>
          <a:prstGeom prst="rect">
            <a:avLst/>
          </a:prstGeom>
          <a:noFill/>
          <a:extLst>
            <a:ext uri="{909E8E84-426E-40DD-AFC4-6F175D3DCCD1}">
              <a14:hiddenFill xmlns:a14="http://schemas.microsoft.com/office/drawing/2010/main">
                <a:solidFill>
                  <a:srgbClr val="FFFFFF"/>
                </a:solidFill>
              </a14:hiddenFill>
            </a:ext>
          </a:extLst>
        </p:spPr>
      </p:pic>
      <p:pic>
        <p:nvPicPr>
          <p:cNvPr id="245762" name="Picture 2" descr="NVIDIA Mental R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07183" y="2111953"/>
            <a:ext cx="2629359" cy="707128"/>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10" descr="data:image/jpeg;base64,/9j/4AAQSkZJRgABAQAAAQABAAD/2wCEAAkGBxMTEhUTExIWFhUXGRgaGBcXGBcXHRoXFRgXFxUdGB0dICggHholHxcYITEiJSkrLi4uGCAzODMtNygtLisBCgoKDg0OGxAQGzIlICUtLS0tLTAtLy0tLS0tLS0tLS0tLS0tLS0tLS0tLS0tLS0tLS0tLS0tLS0tLS0tLS0tLf/AABEIAQcAwAMBIgACEQEDEQH/xAAcAAAABwEBAAAAAAAAAAAAAAAAAgMEBQYHCAH/xABUEAACAQMBBAYFBgcNBgUFAQABAgMABBEhBRIxQQYHEyJRYTJxgZGhFCNCUrHBFTVicnOS0SQlM0NTdIKio7Kz0vAXVIOTwvE0Y5TD4RZEZIS0CP/EABoBAAMBAQEBAAAAAAAAAAAAAAECAwAEBQb/xAAxEQACAQMDAgQFAwQDAAAAAAAAAQIDESEEEjFBURMiYfAFFDJScRWBwUKRseEzNKH/2gAMAwEAAhEDEQA/ANxoUKFYwKFN7y9jiXedgo959gGtUnbvWhbQkgPGCPrsWPsSMMT7StK5JBSbL9QrBNsdcW8SEmnI8Io4oFP9Jy7+3SqzP00kuSFMWd44JuLmeYDOPogqMeyim3wjNJcs6WudqQR/wk0SfnOq/aaaHpLa/wAumnPOmBzzwx58KyHZnQXf7wu7ZVChj8ms42znON1pDn4VP7UEK21wUwD8nnK6jQrE5Gnsrm1lWdFxS6seioVLu/BMjra2cRkGXX8lR9rUP9q9jyWU+yP73rnAT8hQNzV89xDo7/araco5v7L/AD17/tUtP5OX+y/z1zkLo+NG+WsOdbPc1/Q6K/2rWf8AJy/2f+elbbrPtHdEWOXedlQehxdgoz3uGtc4rtBvGpzoTtHN/bbx7u82cfo3HL2a8uPKg20m7mWXwdE7W6a2Vsgkmmwhfc3gjvhirMBhQTwQ8qQtesTZUmN2/gGfrNue/fxis66bdKEtYEcQrKZJN3DM6Y7NGO8GQg6dpjB018qo0nWGjIF+SMG+sJy+fWsqSDNT09WVSmpMpOCjKx0xZbYt5f4K4ikz9SRG+w0+rkGXpSTq1tbPn68MJOM4GSioc6eVS2zesRogFWBkA4CC4lhHHPDLDHHThrVrvsJZHVFCsD2T1wYxvTzoPCWOOdf1l3ZKu2xetOCXAZ4HP5LmJvYkuB/XrbkbazRqFR+z9sQygbrYJ4BtCfVyb+iTUhRTuKChQoUTAJrLemvW7DbsYrdldhoXPeAP5IH2n3c6muubaklvsqdo2Ks5SPeGhAdgGweWRke2uVSaVpsKsWTpD0yubtyZJnIPLJA9w0HqFQJfNIs2a9SgoJcDKb4PWp3Y8abFPMe8VJbIt33gVjaTBGQiu3s7qmqRaXIk0+hrvVjDIUIzhSCRxOCCPhUTDPmOUnh8nudc8jbTe3WlNidNbmHdVNnqg7q98uDxAOA26fDSmwwIbgZOPk9xjOP5CQeHjgYzxNQ1k4zqQ29BtLCUIzcupmKk4FGUjFBRR1jzVbAsE4nSjZr1h4V6BSmE3qY6FR719bjX0jwBJOEY4GNaiZBUv0JJ+XW+M8W9HOcbj73DXhmln9L/AAPBZRYutFN2C3H/AJkvhw3YvD11m9ah0678cA3C4DzDXHhFyPjx9tUl9mg/xbL6ip++paWSVJIetFubIYUYin8uyiPrfqH7qbSW5H/Zh9oroumTSsEIohNGZtKSoozZObI6TzQei7j1MRn1jgfbWpdEeukrux3I314bxwrj2+ifbj11iiDQ0ShsXKF3dztbZG1YrmMSQuGU+8HwI5Gntc2dQ/SN4r9bUsTHOGAHIMqs49XA+31muk6KMzOOv78Ut5yxfaa5vg2ZKwBCEK2cM3dBxxwTxx5V1d1j7Maez7qNIY5I5dxdSwRtcDngHexz3cViW2Ly3ed1kLmRUOCNV3t9d5c8zus/kDzqdSbjwh4wTVyjJsnHpN7F/wDmpO2sokXSMO+urZbGeGF4eByR7KdM67xJGPACnybTIA3UXTm2XPsBO78K5pVZMqoRG2y7ds5EKq3LuLr4YBGfhVgTZlww7/ygg8AsbYPqMhRf+9RQ2tcHhKy+SfNj3JgfClkWRtXk+AY0l23kokkTOztkASxht0HfTAkurWM+kPoZZm1+iNTwpWW3Pya5b/8AHnz5HsWyMeGD8RTHY9oXljC9qe+nPdHpLnOM6eNS21bUDZ90650icHTAAO6Pvx7aMl54YNzGRkaDhSjV6Fo/Ku84xFVo7CjkURhzpQiUp0qY6Drm/gGcZL+/s3wPbw9tREvCpfoT/wCOg8i/jw7J88PKpz+l/hlILzL8l76S2gZV1wVZsAq7b+ezBwVBxga6+FQybMGdVI/pOo9fehqY6UBmEW7GSfnSQATgYjPEcseNVz5SV5MPaRXBSfkWDtn9RItshDpve6SA/wB946Rn6MMRmPtMeJikYe+ASj40it4TpvSfrZojRyZ3lznxA1x7KomTdj19mFIzGxibJywCIWJGMfwgWTTJ0AxqajW2TCTrECPWUPHyOPgakxtK6X+NlI8HZpF/VfK/Ci/hltO0gibHMKYj/UIHwpt0ujEcYlfuujwP8HvDyYhviAv2VF3GypUOChPq+6rebxDwDJ5HBHsIA+Ip/Z31tGrPcKzhR3VCht5uS55ZOBnHOqQrTvZknCPQr/VeSm17LIIPagfrAr99db1z91V9Gbm5uI7ia3eNIZUkSVlZcqMtuAtq+oQA8gSMkYA6Brsz1IsFUXrD6IR3G5MkQDg4kZAAzA+jvkanHwzV6oUso7lY0XZ3OX7uxCysrD0WIwPySR91SUVuANI1XAzmQhRoPac+QFKdI9lFLuVFl3yGJJAwAW72FOTnGQM6ag6Cndr0Ulcb7MDnXeMinXnnUnNeVOajhnfGDY1Wwj3QXuY0yAd1YpSdRpxAPw99eRxw4w0zepUbPLOO7u/H31Kp0fRdC6H1Zb7sfGvTs4Dh9lS+aS4KqiguxbpYpVWIy/OFU7+6V3XddCDnmDqNdcjhgyfSmECwuwucdjx1xjeUaeONKj7W1xJGRrh1OMZ4MDwqW6Xby7Ouu5hezTByuoZ0yMeI3+Ps41WnUlOcb9yNSKjF2MTKaUAKWZKJu45V6zRwoSrwmvSa8akChN6mehI/d0ODw7U+6GQ++oZ/Cp3oAoN/D6pTz4iGQj7KnUfkf4ZWn9SNc2HtKWF+zi3D2okB3m3AHVRuZyrDOrctcjPLFevL4yu0kkKsz4JLbrnQY4qicseHAeFWS02VG0bBijMp0LSBScgZAQqQx9o4j1V7JsPuhlZSTnKAgld3iT5aj3ivJdacYJLjk9GMablnkqzm3x3rdQTz7w/9z7q9jFse7iWPOcCN2bTyUofd9tTj7PIzkUwvdjK3EAHxA1/+fbUoaxPFystMugW2CR/wd4R4pNBGdPDQxtjhwpzJdo570VvKvHCkBieeki4H6/Om7bGYAFLtVycAYkiGAMZGN4AHjqR91NrzYFxjeZo5NBqWXJxwwdD7dK6lWXc5XBkNtK2iZxux9lnx0HHnglfHhU7sHo7cRS200Y4ygDGD6LAMGHgVzr9hFVqWOWNt194gHhnPu41t3V1agWkbhiysCyFl3SAxPLJ15ZGMgA4BJz1UfMzmq4LXQoUK7zlIzpHtuKzgaeU6DQDmzH0VHmfgATyrH77b93fHekkIQ8IkJVADwB+v62z7OFPeszaBn2gYCT2duqgLyLyKJGbz7rIvlg+NNbNAOFeVrdS09qPQ01BWuwlnswDlUvBaHzxXsLinlvcDOteJUqSkzuUUhL5GfCnNoIkwWQMc8CcD20d7xcYqPlvByFalUlF3Qs43wTq9JYlyiWqKW7oKkab2Bk93zNR3TkBdl3CqDoqDUchJGvPxA4+ZqEN2d9efeH2irf1ij97bsA/RXOn/AJifH9vOvXoTqVZpyfDOCtGMFZdTno4orsMUuY6azrXsnEmIs4pI615JRASKk2UPXWrb1UQ7204RjI3Zsg+HZOPtIqo86t3VbME2gjaD5uXH6uKlWdoS/DKQV5I2h7ZUJA5nP2D7q9VPdTa/vBvKfL768jufOvjK7lvbPbhF7R6YFPKm8lkKMt36qUF3U1Lua0kMJtmADIpuNn55VLG4BonaU7rvoba3yVi/2YCSSNajdnXNxZOXgkKjmmSUb85Tp7Rg+dXCVAaYXtsDyrt02ulFkalFPktnQ/plHefNuOznAJKZyGA4lD7sjiM8+NWmsBvA8MqyRNuuhDKw5H9muMcwSK3HYl6Z7eGYrumSNHK+BdQSPjX0+lr+LHPJ5NelseDD+nMm7ti7HImI++3iz8c0QbRVRliAPM4pv1lhpNtXK8lEK6HGfmY248fpU52Zs+FFLMQrDmVBPtcnNcOrUVN3PS0ybgugrFtdT6O82eaIzj+qDT+yFxKwEVvI5xnGY49PHEjqajZ9u2yHDXMZx4MG9mBk5p7sLrBsIXLNK7aEdyNznPrAFcfhyf002ylWUIxbUlcmG6OXra7kSfny/wCRWr236J3Lem8Sj8ku54+ar5e+kLnrfsxkJb3D+e7GoPvfPvFM4ut5OVk/9KZR9iGr09NVf9CXv8nC9Q7ZZOr0Ec8bjXj3U3fPQlj9njU/0giluIJLd4FVJBjeSUltGDaAxY1I8/HHKqpH1tqwwLMhvOUEe8Jn4UntLrNcL3bVAfFpGYHy0CmvQjpq8V5bI5XXjJ+YA6rExvb7EYBw0gXTnnEf+s88VAWvRKzebsnSXhxWQcvWvqobT63LhoyhtYMHGe/KNAc/RYH41Tk6eXKvvokK8sBZGHDH0pCfE8eJrShX7jU5U+qNCm6A7PCFuzmPkZSOHqWqpd7ItEOPku8POWYaexh/o0yTp5tGRGVFiYAd7di1G9kDTP3ctagb3pHdMTvEKfDcAxzHEZH7KnClqE8y9/2OiU6G2yRZVtrLI/cI/wDUTc+HP45q4dGNgW8bCdLaNWAYDLSuMEYPpPj4VlNpt2cnAjWQ8fRcn3KwqWt+sK8QbqrCMaao2fUctQq09Q1aLXv9gQnSXKNduI1Zt/dOgxuhsKdSc8CQeXGmYMmR8yuNde2Izxx/Fny91ZmOsq9+rAf6Df56MvWbd84oD6lkH/Wa4JaLUvpF+/wdcdTSXV+/3NNhZjn6Pq73r+rS8SOcd4e4j76y+LrMnB1t4j6iwqQt+tMjjZg+qUj/AKKhP4dqOkV/4OtXS7s0mKwlOuUxz1b24G799NHldQMg+8ftqs2fW/CFIe0lB/JdGHvIX7KZP1j2rcVmX1qp+xjU5fD6+PJ7/uGGqg27yLcL8Z1+NePeA1UI+l9pIcdru5+urAe04xTW6voXz2cyEj6rjP25508dA+qaHdeL4aJHb1z6RFbh0bXFpbgfyMX9xa5k2vfPjvMTn62vLA1rpfopdCWytZAMB4Imx4b0anFe3oqexM8vVtXRzh1u7Qkj2zebjFdYtR5QRD7qos9y7nLszHxYk/bVv64z+/N5+dH/AIUdUuu2y5OTc7WPc1IWGtR4qS2etCXAYsf7pxXsNKkUEj/71qZpkjYEHXOP9cacbRckDnjTJxTOwznGfjSu0cY5E+POunmJzWyV++kFMSR40+uEGRk4GRk8cDmfZVj6QbUls5jHZr8mgwOzlUKWnXGRJ2pyWBzoAdBgEZBrnlydMVgfdCtrBLWQrZrdSxyKgijU73ZyL33dRvAg9milguSd3eJ0qD6RbCMd3OJHfskYM0jjvHtAGCjTDPklcjTuk8NKtWzNqkWkE8ym4u7l5ViSFBFJKiMq4lljAcxhlZiOLZUZ3Q1IbRvHw0F6bNN/X5PAN+RZNAvaEE4PLG8TrXM2020dKSaSZT7baNw8ghs1aPeOFji4nGuXbixAySxOAByAr3pbtITzght/s40iMn8oyDvuTgcSTjyAq07KtI96a3Nq0NuC4muiZFCqnDv7yh8sODZGowulZ6KpFpvgSWFyCi0oRRRTCXAFpRBXiGloxQZrhStNZDT9xpUfLRiZjizAzxot6cHHGkVbFEkNHbm4rZ6Jm4ZOPCuwOgH4ssf5tB/hLXHddidAPxZY/wA2g/wlpxW2zm3rh/HF5+cn+FHVNq59cP44u/z1/wAKOqZWAHjqQ2d6WKj4uNSmzvSxQlwGPJKPSYyacSDSko1xwpYchmeRjlU1sbZAnZ+0kMcMSGSeQDJWMaAKObsSAB5nwqG3tc1aLRd/ZF8E1dZbZ5QNT2ALbp9QfJJ5Ae66dkSSyL7Au9mTm4hlsI4IEt5ZBM8rtPmMqFOc43iXHcXTlqKhLCG8sr+OxS7ZEkeEB1PzbRzlSsgV9AcNnhnORTK16NTXNvJNCY5TERvwKWMwU4AdU3cMmSBkEnjpVl6yujMgjtZAyu0EdrYSRrqROsPaceGDvqPHJpJK/JWOB5c7evri4nE0MtpblWRZnTsXtYyRk78mN7e3V30Vt447uoGalAtpaobi3me6mjcKm9CYY4mZW3JSCWLkFSVB3e8ATwwZZuhUgnnS9nmeO17FR2KvO8slwgdI7cNpoMljy3eGui8fQNY57qNp53gEsVuq28atJLI6pcbpBO6Oy4sfEctamqe3gdzvyUa+2vcTgLPcTShfREkjyAeoMTj2VoXVz0XguLGS4iSG4vEdw0c4ZkiRUZkIiUgyM5AAJ073ipzGXvVsyt83dI6fKZYjJu91IoIxJJLIwOBu95SviMZycVJ9DNkybO2rfW5beZLS4VZAGQE7kcqtzxp5nBopNC9CqJ0tkBy1ns9hzQ2UCjTiMqAw9hHCl+n+xYIhaXNupjjvIRL2BJbsmGA26TqYznu58DywB70V25Yx968s2mkYlmuC5l1Y5JaF+4/E5JOSR5mrXtnoLJNci4vb2WaKYwpavDFvPIJlZkAjyBFGgBY8teRNG2DGUYpeM1edmdXAdmSS6KlpLlIHSIujLaZEkkrb2EjJwo46/GktA64DqykqrgEY7rqGQjxBBBB86SSGPTwqPnGtSIGlR841zWiBidENHFFIqgjC12J0A/Flj/NoP8Ja48Ndh9X5/eyx/m0H+GtYBzd1wkfhe7GNd9df+FHj7/fVMq5dcH44vPz0/wAJKptYwpFxqSsW73+vbUWtSuybZ33yqkiNd9yPopvKmT5bzqPbSy4GisktIaTQ6499BjpSkFjI0Us6r83CYxI3gZmKpjxyR7KEHYMkJtxp9srbU1pKJrdwrbpVgQGV1OMq6niug8/Aio4tTm02dJMk0ka5WBN+Qk4wpOBjxOjH1KfbVtJEle+C+dCel/ayXgjs7O1l+R3DpLbx7jl0CkDUkY+kRzKg1RejnTK5tFlCCOXtmWQmde1KTqcrMmT/AAmTnJzqAeVQc3HTTiPDQjBHqI0p90d2DNeSmGAKXCO4DNu7wTHdB4bxyAM4GupFTb7lEWLZ3WfexIkZWCVFQIwdCGkC4CM7qwYsoGARjQnOeNEs+s27jLL2NsYCMC3EZSNPSyVKsGDEsd4kktnWqc8ZBIIIIJBBGCCNCCORo1tCrMFaVIhr35BIVGOXzaO2T6q12GxYNodPLyW3ktSYkgfdASKMRhEU53I8cEJAJzknHGnlt1mXomjlkKSBY5I2jCqiy9pGI96bQ77DcjOvKMDQGmO2+hclrCk8t1bbsgzEFM5aTADd0GEciurEDUZIzS2wugct1HvwXVqw0DDenyrEA4b5nGdeRI00NI6iS3N4GUHxYKvTCPO8dlbPL4Iz2coXJ1B7MPuaeqntl1oXyvK0oinWUg9m6lVQqu4Oy3CCo3TukZ1HHnmr7Y2b8nlaIzRSspIYxdoQrA4Kkui5OnLI9ulO9idHTdKSlzArKCzRv2+8FBA3u7EykajgTx1xRc8XbMo3wT9v1mXPZtFJb2kkfBIzGypGhABjVUYAx90HdbOuc5zVY2hfyTyvNK29JIcscAa8AABoAAAAOQApYbF+f7AXVsTjPab7rHvb27uEsgIfyxjz41Kbc6FXFpH2k8luBnAUSZZiMZCKVG9jIJ8qDkuDbexXt6mEx1q27J6GXd1bm4gWMxhmUlpY0wUxvFt4jAGc61Vb2Ao7ISpIOMoyup/NZSVI8wa0LAYhQJo00RUlWGCDgiiNVRDw12D1dn967H+bw/3BXHtdgdXJ/euy/m8X9wVgHOHW8c7YvPz1+EaCqdVt61jna95+l+xVFLXnVzerYR3+4OzfUoM76xt6DsMY3Tx46AgnnjGKclap1HbLSeS9SRco8HYt+bNvZ9vcB9lZhJAyMVZSGU4IOhBHEEeNaH0A2t8itXutMG6hQ8clEXekGPzJGx51Gs3t8pSmskHeWjxO8UnpxsyN+chKnHlpmtHtdiCPo7MSO9Mgum9QaN48eqNFOPEmvenXRLt9r24UfNXgBdhwHYj5855AxhMHxanuwtq/hGHa6rojdokPMCNoDFDgf8IN6zUKkm4JruiiRkBFar1eRx29nErkCW9d5FVh6UMO7Hj1EFmA5hjWYbPtWneOKP0pWVFwM4LkDPqGcnyFal0l2IFvLedL21ihtBFEkckgDKkWRKCuMAsMqeGmOGKtXs1tJ08O5kvSLZnya4lgzkRuQp+sh1jPtUqas3U+cX7HwglPuMdSHW7scBorpHLhvm2bxBBeEkjjkb+vPSmXU7CDfvk8LeT4vEv/AFVNy8Si36DxW2ZP9MujUW0YhfWRDSsMkLoJgNDkHGJRw144wdcVksiEZBBBGQQdCCNCCORqf6F9J5LFwQC8LY7SP4Bk8HHxGh5EXnpv0ehvolvrLDSOCWCg/PAccjiJh8cEHXFTjKVF7JcdH/DKSSqLdHnqiH6ySDs/Yv8AN2P9naj7qedSXpXX/wCv9s9MesZSLHY6kEEWzAg6EELbggg68Qae9TB7134/MfbNn7qSv/15e+oaH/KvfQz3bH/iJ88e1l/vtU71bAfLNeHZPnHhvJUHtpcXE4PHtpR/aNU11eD91Nj+Rfx5tGOXrrpq5pv8E4fUiA2ofnJvz5OefpHnz9dbZ1o9GJbu5soYQBkTl313Y0+Y3nblgeGdTgViF5jekxw3nx6snFdOdJ9vQwT29rcKOxvFljJPAH5tQH/IbfK+sjlmkrYcWlfn/AL8oxHpp0gjZEsLMkWUOmec8gOWkc8xnUDhkk/VC1TZcAaZc+ivfb81dTVl6e9FG2fcmPUwvvNC/igOqt+WuQD45B54qN2PaqLe4lYhd7EKseG8ylm+GKpFx2493ArtjDpHFiUOODqGzjnw5+WPfUO1XDauxWbZ8dyrh0icRlh+WD8AVVfW1VBxVKTvG3YSorMe7It43MivvZ7KRk3frxr2mvluqw9tdX9Wv4qsv0Ef92uXuhW78rXfxu9ncZB+l+55e7629H211B1afiqy/QJ9lUEMW2tsWK46SXKTnEKO0036KKLtGz5EhRpyY1r1j0+tZeyj7GdDK5iZJIgvZegE7YZIVX7WMLxzvjzxnSPEOku0TOMw/J5u1B5xiCMuPcDT1bwSNJOJYZLi7eycRxSK6o0V7bgQ7yk99IhFv48zwrGK515dEktJYZ4QezmLgg5O64wwGeJUgnAPDdI4YAifkTrsaDCMd65eZiFPdXceJSTw3e7oT9ap3rUubh9nRfKIljPy253d2TtM/OT9oDoMBWyo8QM6cKzfZ1y4BXffdOhXebBGmhGcEaD3CpyjjBSMs3Zr8PS0DYB1/dCZs1PMb66Mp/QZ18Upj1Hvi5uU1AMUZ0/Icjj/AMSs8ZeeNad3HR27VWkezuFRQSztDIoUDiSSMAVJ0k4uPcZytkvXQLolc21zLPJayYtEm7FSpzLMFIj7PPpArvd7xZfPGdzo284kB7TebtN4YbtMntN4cjvZyPGnGydnTTNuwRySONcR7xIHjpwHnTjaewrmBQ88EkascAuMZYgnHr0J9lXSSeWSvfhFx2HALzZHYMxDLmMf8Ng8LAcSBvKpx9Uj1odWGwbi3vJJJ4jGgiZN4lcFjJGRuEHvDCNqMis/Wz7RwqoXdtFVVLMTx0A1PsqXg6v7587tsunIywA+ojfyD6wKhKkkpLdZMtGTunbgjNr7CntGWOdN0nO6QVYMFOCVKk6U76L9I5LN8jvRMe/H58Ay50Dj4jQ8iGe1Nh3Fq2J7d4s6Ale6xxnuuMq3sJpiPV/3PCncVJWeRVJp3RonXBtGK4FhNC4dGjmII/Oj0I4gg5GDVc6B9IVs7ks+eykXckI13dcq2BqcHTTkx41D7X2VLbTPDMm5IvEccjkyngVI4EU1gt2dwi43mOBvMqD2sxCgeZIpFSjs8PoMptS3Gi9I+gbXcz3VjNDIkp32UvjDtqxUjIIJydcEZ50ySzi2VDK0k8Ut5Ku6sUZLBFyD3jpjvBWOQPQwM5JFbv8AofdQxmaWONU473yi2OcjI3QJCWJHJQSaR2b0fnmTeiERXXOZ7dCMaaq8gYDzI15UIwe2zldBcle6WRHZGzmndYVIBbQlmVQq/SYliBoMnjyrYeuyJbiKCSGSKQRdr2m7LESFYJg7u9k+idACazq36BX7kAQxnJAz8otiPXpITj1CjbG6EXtzGJbe3SVDpvJNb6EcQ2XBU88EZp8SfPAhc9hbet9p2X4Pv5AkyD5qZiMtujCOGP8AGAaMpPeGT44p/SzZ/wAntYLZXR92SRpGRgQX4IQOOMMwGR9Gq/JHk7vd9Ld9Jd3Ocelnd3fys4xrnFH2rsGe0k3J4wjchvI2eOo3ScjT2Ukae2WHjmwd2OC/dWlmtzYbRsSVDOqSRbxA+cOQvE696KL1VmG1rN4pGjkXddThlyDgjiNNKeFAeIBxTa/jAOgxppVlGzuJe5OdEoNyy2jd7uqRxRRkjOHnmXOMj0git7/Ouj+rL8VWX6FPsrFts2Sp0fsYoGD9q8txP2bDJKAL3xz3DJEpHLA9dbT1Y/iqy/QpVBDMYWUdJ78uiunYy7yMAVYdhHlWB0IPDB8au7mG3CSR2douFaWLs4VUo7ohzoRk7mQSME7g9VZN0w2xJadJJriMBmjkUlTwZTCgcH1qTry41uw2nZLZrdKidg6bygIo3u0ySoXhvEkgg8854GtuS5DZszP/AP0M4W2so8KpaSVyoUL3sAucAnUtISdTqeJrHNn1KdO+kz3tzvEKscYKQxx43EQE6Lwznm2BnwAwBFbN40reAolXGRV56ZyfvJswE6Hss/0YH3c+qqJIdK0za22Htdj7OdIoJC6xKRNGJVGIWbIB56ca5qje6Nu/8MquGUHotJi9tCp1+UQDI/KlRWHtBI9tWPrcH74Dyt4/i82aPsPptPJeWwaCyG/NDGWW3CsFkkVSVbeJBw3GveuOPG0QPG2i1/pzCmd/GTfZ/wAC38thzaQ/g/ZHytcC5udzdYqG3UlOUUZH8mrSa6FiMg4FZy0zlt8yOXzneLNvZHA72c5Fa/08b5RsG1lRdEFvIwGoVRGYXA4eizgHwwaxxuNGk73b5uzSxY07oLtk30U1pd/O4Vck8XjJwCfy0OMMNdV5gk5/e7Ka3vDbOd5o5kTI+kCylWGumQQcedWPqrjPyuU+EDa64yZYce/B91M+l84l2vIyajt4U011jEUbf1lNTgttWUVxa/7l5vdTi3zwaZ012PbbQSSLfVbm2wA3NN9Q6q4GrRsCOGcHONQQcPvrKSGRopUKOpwyn4EeII1BGhBBFXPp3fy2u2Z5YyAwEIIPB1+Twhlb8klfeAamLuC32ta70ZCXEei72N5Tr83JjjG2pDcjqPpKYwcqKV8xfXt/obaql7c9u5WekpJ2dszJ5SjH5oiGfiKS6vgO3mB4mAhfX20Hkac9L7R4rLZ8Ui7rqJgV00/giNR4gg8ca0Tq5j3rqQZ/iH94lh/1iqyt4Urev8k/61+xGvdTRbQkeEsJkuHwoySSshO6VU94aYK8CKmerHpH8gvEYn5iXdjl10AJ7j+HdPP6pany9YN5b3MkXa71vG8sYTdTIRd+NcNgHI0PHlVJhXuhfLFVjxknLk0HbvQlYtsmNwRZkNdux9FbdCXmXPk2EwNQHTxzVD27tdru6luH0MjEgfVT6Cj1DA99aftzassnRyJ2Y75Cws2clkSfs9T+UI1z461j4OG40aT3O/bAHhD8AGo7afGrXsfo+9xHE0TxsZJ1g3MsGRnDsGfu43d2NmO6SQMaa4DbpD0PmijErSw7m5vEmQL85hmMSg+lIFXOmmoHEgGxMqMs7MFUnRAQo00BYsfXqx1P3Cut+rH8VWX6FK5i6T9HPkiwkuWZwQ4K7oVxHDKQpyd5cTqM6aq2nCunOrD8U2X6FaIDnvrclKbau2XjvJ8YUB+BqO2p0pZ42iiLrGwAYZON0LGMBMkKSyFmI1O9jhnM31tbKml2xeGOMuA0Wca6mCI1U26O3Y42s/j/AAUnDx4cKm3BvLKLelhYIxjrUps002fZ0q+lFIPWjD7qdWakcVPuNFtASaJFlzgZAyQMnQDOmSeQ86vvSye2l2ZaW0V9atLbCPeHaYD7kLI/ZnGpydM4z66z9jpSQwKnsUmn2GbdiX6JKhvLdnkjiSOWKV2lcIu5FIjsATxYgaLz9QJFq61p7e5uRdW13bSKsKRsglHaFlkkzurjvDDg8eAPlmgiVfEe8V6WXGcj4VVxV7k7suHQvpelvE9pdKWtX3iDje3N/PaKy8WjbJOmoJPHOjLaPRezZt622raiMn0J2ZXQHORkKS5GOarmq2aTxSOmk7rqOn0ZcU2vbbPheK0lFxcSavOFKopGiYzxC5YgDOSxLHgorewIY2njMs0cSK6O7yb+qq6lgN0Es5GdNPXTLdPhRTpy+FHalnuFyZbus2a2uLk3VvdwyBkjUoO0Em8uRnDIARjd13vHTxquzNoy28glibDDiNcMPBhzH2cRrSOCcAKSTyAJPspaOwnYd2CYjxWJz9gpFFKO3oG7TuWDplt2K6jtmQkMva78ZB7hPZ414HO6cEchrg6UXoNe21u8k1xLglDGkYSUtqyOXJCFcd3AGSck6DAzDDZFz/utx/yZP8tKR7EumOlpck+UEp+xaTwoqGxcDb3u3Fma32LNM00l7Ogdy7xLBKSSx3m3ZAmikk6YJGeNVraEyvNM8ahUeWRkUDdCozsUUDkACBjlilR0dvP9yuv/AE83+Sndr0Wvn4WVz7YZF4/nAU6W3FxHnJYJtv2D7JjsGnlDqFJdbcsA/aGUjBZcjvFc586zGU61d/8A6H2idBZTe1QPiSAKiNo9Dr1Dh4Ap8GlgH/uUI7IdQ5fQleifTVLKOIRpIzdqkkwfsyg3O0Vvk/NXdGRSx4bnPkNt9YMU0bR/JDqj7uXXCzTRPDKwXc9HdZCBnIMfHU1AJ0UuSP4kZ5dvDn3BjTK62JKh13fY2apvj3FcH2HHSrbwu2jfdkDhFD7zll3lRE+aX6K9wtzOXPgK6d6r/wAU2X6FfvrkiSIjjXW/Vf8Aimy/Qr99UQjVjJ+nDsNtXuOG9B//ADw1IFnV2Uk+GdRp6jXnTa2I2vdEj0+xYersI1+1D7qcW1uK8HXSXiO57WmxTQvHKQMZI9vhVk6I3TAtvvugA4ycakjxqBS1pxb2GTwrzfEVytSO6Ni9zXvdJVwxxwDD9tMIZXI1LYxrnPnVWk2Op13Fz6hSI2ORqE1HPA5VR1rvqc8dOoqyZaJr3CkhH3scxpp7/ePCvbHbg3e+pGp0ZSBkeJAIGM8aiO3vCCplcqeIIQ59ZIJ5DXPKk7jtnI39SOGQNPVj11Z6iMcxbE8BvDsWqTbyAE94+oZ+w00fpHHnHzgPkjEfZ8arTWkhXcxpnNImwYfRNZ61vlsK0ke5YZelZGQIZjjwDHhjxAHP4cqNe7fwI2cSgnXdCsx1+tgYBH7arQ2e2SChB9/2V5+CvBR7qR6ro2x/lo9Cx7R2nJuFoxJw0wrH4cagGkmZg25L56NRPwTz3QSOf+vXXo2f+R8Ki6q9S0KSih1FNL/Jbvmx8PWf2U3v7ibGApYHQgYIOfHOQRQXZh+ofdSn4PP1D7qHixv1D4fqe9Ep1hEhlAQsRxI104nX/Watf4bt8fw8Y04bwP2Zqq/g5vCjDZnlj3U6rq97EZaeL5ZNS7bj3tJ1KcwFbI0PDT1VVNrT9pIWBUjxO9qPVipL8G44UhLs/B1qfiRTvYeFNR4ZGLJF9OJT5jOfPHCoPbGzYGJxFIMji2nHmME6VbOyK6qSD4jQj1Go3aZZzl3ZjwyzFjjwydcVejVV7q9wyh6GY7U2KPPSuiOqibe2TaY5Iyf8uR4z/drFttDGa2zqutez2Xar4qz+Gk0jyj4PXvaSblyebqoKPBW+trZZSSG8UaY7KU+Gu9ET5ZLjPmtQdjcZArYtoWSTRvFIu8jjDDyP2HnmsZ2ns6TZ9x2UmSh1ikPB1/zDgR7eBFc3xDTt+dFdJWxsZP2duzeVS0EO6MZqG2ftUY1qQW+U868VQSz1O2TbH2BRlIpoLgeNA3I8aZoUemvAaamei/KMUkgj2vCoNNPlNG7eltcI4VRQIpt8oorXGK1jDqvNKZ9vRhPWswjwEUC1M+3odrWszWHe9RS1Ne1r3fo2MOt+m9zBvc6LvUV386bw08MW7RG3YxUDtC4wDU7tMru53h76o19cNI6xRqXdjhVUZJJ5Cr0KGcGlUssjOO2e7uI7dPSkYLkDOAfSbHgBk+oV0naW6xokaDCooVR4BRgfAVVer/oatjHvyYa5kHfbjujjuL5eJ5nyAq319DQpbI5PIr1N8gUy2vsuK5iaKZAyH3g8ip4hh4intCrtXImObb6P3Fg2STLbk92UDVc8BIOR5Z4HyJxTdLutpkjDAqwBBGCCMgg8QR4Vn3Sbq8YnfsmVfGJ2YL/QYAkeog+scK4KuhjLg7Kera+orxuvOgb3zqPvOiW1E/8AtmYeKSRsPdvZ+FQ9xsy/XObS5059lIR7wtcj+GvozoWsj2LYt/RlvR41Q5RdL6UUy/nJIv2imTX0mcFmB9Z+ApH8M9Q/OLsaYL3zo4vfOsu/CD8Q7exm/bQ+Xy/Xb9Y0v6Y/uG+cj2NTF350VrvzrLztCb67e80BtCX67e80P01/cH5uPY1D5Z5178s86y/8Jy/Xb9Yn3615+E5cZ3m95ofpz+4PzcexqPy7zrxr4eNZou0pvyv61Lw3dwxwqOx5jv8A7aD+Hv7g/NL7TQ/wgPGi/hDzqlRQ3bgFbScjhle18fDX307TYG0mOFs5v6W9j3nFBaD1N80uxZ22l6/fSDX3+s1F23Qvaz4/c4XI13nQYPvqTtOqy+k/hp441xrjLn2AYHxqi+HtgesiiF2hdvNKsEPflfuqq/WOvHgABqSeAFal0E6ER2K9o+JLlx35OSg/QjzwXxPE+4A3Q3oFb7PZpFZ5JWUKXfd7o4kIANM6Z1PAVbK9XTaZUl6nn6jUOo8cAoUKFdRzAoUKFYwKY3l/u6KMnz4ChQoMKGL38p+kB6h+2kWupD9M/ZQoUrY1hMzP9dv1jSLpnjr69aFChcNhE2afUT9UfspN9mQnjDGfWin7q9oVjCf4Gt/93h/5afso42VCNRDFn8xP2UKFCyCKLYxjhGg9Sr+yvRZp9Rf1R+yhQrGDrbAcFUewUuu8ODY9tChQMKCaT+UPvNHF3L9ehQogDrtCXxB9gpVNrMPSUH1aUKFa7DZD6zvlkyBkEcjTqhQqieCbVmChQoUQH//Z"/>
          <p:cNvSpPr>
            <a:spLocks noChangeAspect="1" noChangeArrowheads="1"/>
          </p:cNvSpPr>
          <p:nvPr/>
        </p:nvSpPr>
        <p:spPr bwMode="auto">
          <a:xfrm>
            <a:off x="477618" y="-3947831"/>
            <a:ext cx="6023241" cy="82403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771" tIns="50386" rIns="100771" bIns="50386" numCol="1" anchor="t" anchorCtr="0" compatLnSpc="1">
            <a:prstTxWarp prst="textNoShape">
              <a:avLst/>
            </a:prstTxWarp>
          </a:bodyPr>
          <a:lstStyle/>
          <a:p>
            <a:endParaRPr lang="en-US" sz="1900"/>
          </a:p>
        </p:txBody>
      </p:sp>
      <p:sp>
        <p:nvSpPr>
          <p:cNvPr id="16" name="AutoShape 12" descr="data:image/jpeg;base64,/9j/4AAQSkZJRgABAQAAAQABAAD/2wCEAAkGBxMTEhUTExIWFhUXGRgaGBcXGBcXHRoXFRgXFxUdGB0dICggHholHxcYITEiJSkrLi4uGCAzODMtNygtLisBCgoKDg0OGxAQGzIlICUtLS0tLTAtLy0tLS0tLS0tLS0tLS0tLS0tLS0tLS0tLS0tLS0tLS0tLS0tLS0tLS0tLf/AABEIAQcAwAMBIgACEQEDEQH/xAAcAAAABwEBAAAAAAAAAAAAAAAAAgMEBQYHCAH/xABUEAACAQMBBAYFBgcNBgUFAQABAgMABBEhBRIxQQYHEyJRYTJxgZGhFCNCUrHBFTVicnOS0SQlM0NTdIKio7Kz0vAXVIOTwvE0Y5TD4RZEZIS0CP/EABoBAAMBAQEBAAAAAAAAAAAAAAECAwAEBQb/xAAxEQACAQMDAgQFAwQDAAAAAAAAAQIDESEEEjFBURMiYfAFFDJScRWBwUKRseEzNKH/2gAMAwEAAhEDEQA/ANxoUKFYwKFN7y9jiXedgo959gGtUnbvWhbQkgPGCPrsWPsSMMT7StK5JBSbL9QrBNsdcW8SEmnI8Io4oFP9Jy7+3SqzP00kuSFMWd44JuLmeYDOPogqMeyim3wjNJcs6WudqQR/wk0SfnOq/aaaHpLa/wAumnPOmBzzwx58KyHZnQXf7wu7ZVChj8ms42znON1pDn4VP7UEK21wUwD8nnK6jQrE5Gnsrm1lWdFxS6seioVLu/BMjra2cRkGXX8lR9rUP9q9jyWU+yP73rnAT8hQNzV89xDo7/araco5v7L/AD17/tUtP5OX+y/z1zkLo+NG+WsOdbPc1/Q6K/2rWf8AJy/2f+elbbrPtHdEWOXedlQehxdgoz3uGtc4rtBvGpzoTtHN/bbx7u82cfo3HL2a8uPKg20m7mWXwdE7W6a2Vsgkmmwhfc3gjvhirMBhQTwQ8qQtesTZUmN2/gGfrNue/fxis66bdKEtYEcQrKZJN3DM6Y7NGO8GQg6dpjB018qo0nWGjIF+SMG+sJy+fWsqSDNT09WVSmpMpOCjKx0xZbYt5f4K4ikz9SRG+w0+rkGXpSTq1tbPn68MJOM4GSioc6eVS2zesRogFWBkA4CC4lhHHPDLDHHThrVrvsJZHVFCsD2T1wYxvTzoPCWOOdf1l3ZKu2xetOCXAZ4HP5LmJvYkuB/XrbkbazRqFR+z9sQygbrYJ4BtCfVyb+iTUhRTuKChQoUTAJrLemvW7DbsYrdldhoXPeAP5IH2n3c6muubaklvsqdo2Ks5SPeGhAdgGweWRke2uVSaVpsKsWTpD0yubtyZJnIPLJA9w0HqFQJfNIs2a9SgoJcDKb4PWp3Y8abFPMe8VJbIt33gVjaTBGQiu3s7qmqRaXIk0+hrvVjDIUIzhSCRxOCCPhUTDPmOUnh8nudc8jbTe3WlNidNbmHdVNnqg7q98uDxAOA26fDSmwwIbgZOPk9xjOP5CQeHjgYzxNQ1k4zqQ29BtLCUIzcupmKk4FGUjFBRR1jzVbAsE4nSjZr1h4V6BSmE3qY6FR719bjX0jwBJOEY4GNaiZBUv0JJ+XW+M8W9HOcbj73DXhmln9L/AAPBZRYutFN2C3H/AJkvhw3YvD11m9ah0678cA3C4DzDXHhFyPjx9tUl9mg/xbL6ip++paWSVJIetFubIYUYin8uyiPrfqH7qbSW5H/Zh9oroumTSsEIohNGZtKSoozZObI6TzQei7j1MRn1jgfbWpdEeukrux3I314bxwrj2+ifbj11iiDQ0ShsXKF3dztbZG1YrmMSQuGU+8HwI5Gntc2dQ/SN4r9bUsTHOGAHIMqs49XA+31muk6KMzOOv78Ut5yxfaa5vg2ZKwBCEK2cM3dBxxwTxx5V1d1j7Maez7qNIY5I5dxdSwRtcDngHexz3cViW2Ly3ed1kLmRUOCNV3t9d5c8zus/kDzqdSbjwh4wTVyjJsnHpN7F/wDmpO2sokXSMO+urZbGeGF4eByR7KdM67xJGPACnybTIA3UXTm2XPsBO78K5pVZMqoRG2y7ds5EKq3LuLr4YBGfhVgTZlww7/ygg8AsbYPqMhRf+9RQ2tcHhKy+SfNj3JgfClkWRtXk+AY0l23kokkTOztkASxht0HfTAkurWM+kPoZZm1+iNTwpWW3Pya5b/8AHnz5HsWyMeGD8RTHY9oXljC9qe+nPdHpLnOM6eNS21bUDZ90650icHTAAO6Pvx7aMl54YNzGRkaDhSjV6Fo/Ku84xFVo7CjkURhzpQiUp0qY6Drm/gGcZL+/s3wPbw9tREvCpfoT/wCOg8i/jw7J88PKpz+l/hlILzL8l76S2gZV1wVZsAq7b+ezBwVBxga6+FQybMGdVI/pOo9fehqY6UBmEW7GSfnSQATgYjPEcseNVz5SV5MPaRXBSfkWDtn9RItshDpve6SA/wB946Rn6MMRmPtMeJikYe+ASj40it4TpvSfrZojRyZ3lznxA1x7KomTdj19mFIzGxibJywCIWJGMfwgWTTJ0AxqajW2TCTrECPWUPHyOPgakxtK6X+NlI8HZpF/VfK/Ci/hltO0gibHMKYj/UIHwpt0ujEcYlfuujwP8HvDyYhviAv2VF3GypUOChPq+6rebxDwDJ5HBHsIA+Ip/Z31tGrPcKzhR3VCht5uS55ZOBnHOqQrTvZknCPQr/VeSm17LIIPagfrAr99db1z91V9Gbm5uI7ia3eNIZUkSVlZcqMtuAtq+oQA8gSMkYA6Brsz1IsFUXrD6IR3G5MkQDg4kZAAzA+jvkanHwzV6oUso7lY0XZ3OX7uxCysrD0WIwPySR91SUVuANI1XAzmQhRoPac+QFKdI9lFLuVFl3yGJJAwAW72FOTnGQM6ag6Cndr0Ulcb7MDnXeMinXnnUnNeVOajhnfGDY1Wwj3QXuY0yAd1YpSdRpxAPw99eRxw4w0zepUbPLOO7u/H31Kp0fRdC6H1Zb7sfGvTs4Dh9lS+aS4KqiguxbpYpVWIy/OFU7+6V3XddCDnmDqNdcjhgyfSmECwuwucdjx1xjeUaeONKj7W1xJGRrh1OMZ4MDwqW6Xby7Ouu5hezTByuoZ0yMeI3+Ps41WnUlOcb9yNSKjF2MTKaUAKWZKJu45V6zRwoSrwmvSa8akChN6mehI/d0ODw7U+6GQ++oZ/Cp3oAoN/D6pTz4iGQj7KnUfkf4ZWn9SNc2HtKWF+zi3D2okB3m3AHVRuZyrDOrctcjPLFevL4yu0kkKsz4JLbrnQY4qicseHAeFWS02VG0bBijMp0LSBScgZAQqQx9o4j1V7JsPuhlZSTnKAgld3iT5aj3ivJdacYJLjk9GMablnkqzm3x3rdQTz7w/9z7q9jFse7iWPOcCN2bTyUofd9tTj7PIzkUwvdjK3EAHxA1/+fbUoaxPFystMugW2CR/wd4R4pNBGdPDQxtjhwpzJdo570VvKvHCkBieeki4H6/Om7bGYAFLtVycAYkiGAMZGN4AHjqR91NrzYFxjeZo5NBqWXJxwwdD7dK6lWXc5XBkNtK2iZxux9lnx0HHnglfHhU7sHo7cRS200Y4ygDGD6LAMGHgVzr9hFVqWOWNt194gHhnPu41t3V1agWkbhiysCyFl3SAxPLJ15ZGMgA4BJz1UfMzmq4LXQoUK7zlIzpHtuKzgaeU6DQDmzH0VHmfgATyrH77b93fHekkIQ8IkJVADwB+v62z7OFPeszaBn2gYCT2duqgLyLyKJGbz7rIvlg+NNbNAOFeVrdS09qPQ01BWuwlnswDlUvBaHzxXsLinlvcDOteJUqSkzuUUhL5GfCnNoIkwWQMc8CcD20d7xcYqPlvByFalUlF3Qs43wTq9JYlyiWqKW7oKkab2Bk93zNR3TkBdl3CqDoqDUchJGvPxA4+ZqEN2d9efeH2irf1ij97bsA/RXOn/AJifH9vOvXoTqVZpyfDOCtGMFZdTno4orsMUuY6azrXsnEmIs4pI615JRASKk2UPXWrb1UQ7204RjI3Zsg+HZOPtIqo86t3VbME2gjaD5uXH6uKlWdoS/DKQV5I2h7ZUJA5nP2D7q9VPdTa/vBvKfL768jufOvjK7lvbPbhF7R6YFPKm8lkKMt36qUF3U1Lua0kMJtmADIpuNn55VLG4BonaU7rvoba3yVi/2YCSSNajdnXNxZOXgkKjmmSUb85Tp7Rg+dXCVAaYXtsDyrt02ulFkalFPktnQ/plHefNuOznAJKZyGA4lD7sjiM8+NWmsBvA8MqyRNuuhDKw5H9muMcwSK3HYl6Z7eGYrumSNHK+BdQSPjX0+lr+LHPJ5NelseDD+nMm7ti7HImI++3iz8c0QbRVRliAPM4pv1lhpNtXK8lEK6HGfmY248fpU52Zs+FFLMQrDmVBPtcnNcOrUVN3PS0ybgugrFtdT6O82eaIzj+qDT+yFxKwEVvI5xnGY49PHEjqajZ9u2yHDXMZx4MG9mBk5p7sLrBsIXLNK7aEdyNznPrAFcfhyf002ylWUIxbUlcmG6OXra7kSfny/wCRWr236J3Lem8Sj8ku54+ar5e+kLnrfsxkJb3D+e7GoPvfPvFM4ut5OVk/9KZR9iGr09NVf9CXv8nC9Q7ZZOr0Ec8bjXj3U3fPQlj9njU/0giluIJLd4FVJBjeSUltGDaAxY1I8/HHKqpH1tqwwLMhvOUEe8Jn4UntLrNcL3bVAfFpGYHy0CmvQjpq8V5bI5XXjJ+YA6rExvb7EYBw0gXTnnEf+s88VAWvRKzebsnSXhxWQcvWvqobT63LhoyhtYMHGe/KNAc/RYH41Tk6eXKvvokK8sBZGHDH0pCfE8eJrShX7jU5U+qNCm6A7PCFuzmPkZSOHqWqpd7ItEOPku8POWYaexh/o0yTp5tGRGVFiYAd7di1G9kDTP3ctagb3pHdMTvEKfDcAxzHEZH7KnClqE8y9/2OiU6G2yRZVtrLI/cI/wDUTc+HP45q4dGNgW8bCdLaNWAYDLSuMEYPpPj4VlNpt2cnAjWQ8fRcn3KwqWt+sK8QbqrCMaao2fUctQq09Q1aLXv9gQnSXKNduI1Zt/dOgxuhsKdSc8CQeXGmYMmR8yuNde2Izxx/Fny91ZmOsq9+rAf6Df56MvWbd84oD6lkH/Wa4JaLUvpF+/wdcdTSXV+/3NNhZjn6Pq73r+rS8SOcd4e4j76y+LrMnB1t4j6iwqQt+tMjjZg+qUj/AKKhP4dqOkV/4OtXS7s0mKwlOuUxz1b24G799NHldQMg+8ftqs2fW/CFIe0lB/JdGHvIX7KZP1j2rcVmX1qp+xjU5fD6+PJ7/uGGqg27yLcL8Z1+NePeA1UI+l9pIcdru5+urAe04xTW6voXz2cyEj6rjP25508dA+qaHdeL4aJHb1z6RFbh0bXFpbgfyMX9xa5k2vfPjvMTn62vLA1rpfopdCWytZAMB4Imx4b0anFe3oqexM8vVtXRzh1u7Qkj2zebjFdYtR5QRD7qos9y7nLszHxYk/bVv64z+/N5+dH/AIUdUuu2y5OTc7WPc1IWGtR4qS2etCXAYsf7pxXsNKkUEj/71qZpkjYEHXOP9cacbRckDnjTJxTOwznGfjSu0cY5E+POunmJzWyV++kFMSR40+uEGRk4GRk8cDmfZVj6QbUls5jHZr8mgwOzlUKWnXGRJ2pyWBzoAdBgEZBrnlydMVgfdCtrBLWQrZrdSxyKgijU73ZyL33dRvAg9milguSd3eJ0qD6RbCMd3OJHfskYM0jjvHtAGCjTDPklcjTuk8NKtWzNqkWkE8ym4u7l5ViSFBFJKiMq4lljAcxhlZiOLZUZ3Q1IbRvHw0F6bNN/X5PAN+RZNAvaEE4PLG8TrXM2020dKSaSZT7baNw8ghs1aPeOFji4nGuXbixAySxOAByAr3pbtITzght/s40iMn8oyDvuTgcSTjyAq07KtI96a3Nq0NuC4muiZFCqnDv7yh8sODZGowulZ6KpFpvgSWFyCi0oRRRTCXAFpRBXiGloxQZrhStNZDT9xpUfLRiZjizAzxot6cHHGkVbFEkNHbm4rZ6Jm4ZOPCuwOgH4ssf5tB/hLXHddidAPxZY/wA2g/wlpxW2zm3rh/HF5+cn+FHVNq59cP44u/z1/wAKOqZWAHjqQ2d6WKj4uNSmzvSxQlwGPJKPSYyacSDSko1xwpYchmeRjlU1sbZAnZ+0kMcMSGSeQDJWMaAKObsSAB5nwqG3tc1aLRd/ZF8E1dZbZ5QNT2ALbp9QfJJ5Ae66dkSSyL7Au9mTm4hlsI4IEt5ZBM8rtPmMqFOc43iXHcXTlqKhLCG8sr+OxS7ZEkeEB1PzbRzlSsgV9AcNnhnORTK16NTXNvJNCY5TERvwKWMwU4AdU3cMmSBkEnjpVl6yujMgjtZAyu0EdrYSRrqROsPaceGDvqPHJpJK/JWOB5c7evri4nE0MtpblWRZnTsXtYyRk78mN7e3V30Vt447uoGalAtpaobi3me6mjcKm9CYY4mZW3JSCWLkFSVB3e8ATwwZZuhUgnnS9nmeO17FR2KvO8slwgdI7cNpoMljy3eGui8fQNY57qNp53gEsVuq28atJLI6pcbpBO6Oy4sfEctamqe3gdzvyUa+2vcTgLPcTShfREkjyAeoMTj2VoXVz0XguLGS4iSG4vEdw0c4ZkiRUZkIiUgyM5AAJ073ipzGXvVsyt83dI6fKZYjJu91IoIxJJLIwOBu95SviMZycVJ9DNkybO2rfW5beZLS4VZAGQE7kcqtzxp5nBopNC9CqJ0tkBy1ns9hzQ2UCjTiMqAw9hHCl+n+xYIhaXNupjjvIRL2BJbsmGA26TqYznu58DywB70V25Yx968s2mkYlmuC5l1Y5JaF+4/E5JOSR5mrXtnoLJNci4vb2WaKYwpavDFvPIJlZkAjyBFGgBY8teRNG2DGUYpeM1edmdXAdmSS6KlpLlIHSIujLaZEkkrb2EjJwo46/GktA64DqykqrgEY7rqGQjxBBBB86SSGPTwqPnGtSIGlR841zWiBidENHFFIqgjC12J0A/Flj/NoP8Ja48Ndh9X5/eyx/m0H+GtYBzd1wkfhe7GNd9df+FHj7/fVMq5dcH44vPz0/wAJKptYwpFxqSsW73+vbUWtSuybZ33yqkiNd9yPopvKmT5bzqPbSy4GisktIaTQ6499BjpSkFjI0Us6r83CYxI3gZmKpjxyR7KEHYMkJtxp9srbU1pKJrdwrbpVgQGV1OMq6niug8/Aio4tTm02dJMk0ka5WBN+Qk4wpOBjxOjH1KfbVtJEle+C+dCel/ayXgjs7O1l+R3DpLbx7jl0CkDUkY+kRzKg1RejnTK5tFlCCOXtmWQmde1KTqcrMmT/AAmTnJzqAeVQc3HTTiPDQjBHqI0p90d2DNeSmGAKXCO4DNu7wTHdB4bxyAM4GupFTb7lEWLZ3WfexIkZWCVFQIwdCGkC4CM7qwYsoGARjQnOeNEs+s27jLL2NsYCMC3EZSNPSyVKsGDEsd4kktnWqc8ZBIIIIJBBGCCNCCORo1tCrMFaVIhr35BIVGOXzaO2T6q12GxYNodPLyW3ktSYkgfdASKMRhEU53I8cEJAJzknHGnlt1mXomjlkKSBY5I2jCqiy9pGI96bQ77DcjOvKMDQGmO2+hclrCk8t1bbsgzEFM5aTADd0GEciurEDUZIzS2wugct1HvwXVqw0DDenyrEA4b5nGdeRI00NI6iS3N4GUHxYKvTCPO8dlbPL4Iz2coXJ1B7MPuaeqntl1oXyvK0oinWUg9m6lVQqu4Oy3CCo3TukZ1HHnmr7Y2b8nlaIzRSspIYxdoQrA4Kkui5OnLI9ulO9idHTdKSlzArKCzRv2+8FBA3u7EykajgTx1xRc8XbMo3wT9v1mXPZtFJb2kkfBIzGypGhABjVUYAx90HdbOuc5zVY2hfyTyvNK29JIcscAa8AABoAAAAOQApYbF+f7AXVsTjPab7rHvb27uEsgIfyxjz41Kbc6FXFpH2k8luBnAUSZZiMZCKVG9jIJ8qDkuDbexXt6mEx1q27J6GXd1bm4gWMxhmUlpY0wUxvFt4jAGc61Vb2Ao7ISpIOMoyup/NZSVI8wa0LAYhQJo00RUlWGCDgiiNVRDw12D1dn967H+bw/3BXHtdgdXJ/euy/m8X9wVgHOHW8c7YvPz1+EaCqdVt61jna95+l+xVFLXnVzerYR3+4OzfUoM76xt6DsMY3Tx46AgnnjGKclap1HbLSeS9SRco8HYt+bNvZ9vcB9lZhJAyMVZSGU4IOhBHEEeNaH0A2t8itXutMG6hQ8clEXekGPzJGx51Gs3t8pSmskHeWjxO8UnpxsyN+chKnHlpmtHtdiCPo7MSO9Mgum9QaN48eqNFOPEmvenXRLt9r24UfNXgBdhwHYj5855AxhMHxanuwtq/hGHa6rojdokPMCNoDFDgf8IN6zUKkm4JruiiRkBFar1eRx29nErkCW9d5FVh6UMO7Hj1EFmA5hjWYbPtWneOKP0pWVFwM4LkDPqGcnyFal0l2IFvLedL21ihtBFEkckgDKkWRKCuMAsMqeGmOGKtXs1tJ08O5kvSLZnya4lgzkRuQp+sh1jPtUqas3U+cX7HwglPuMdSHW7scBorpHLhvm2bxBBeEkjjkb+vPSmXU7CDfvk8LeT4vEv/AFVNy8Si36DxW2ZP9MujUW0YhfWRDSsMkLoJgNDkHGJRw144wdcVksiEZBBBGQQdCCNCCORqf6F9J5LFwQC8LY7SP4Bk8HHxGh5EXnpv0ehvolvrLDSOCWCg/PAccjiJh8cEHXFTjKVF7JcdH/DKSSqLdHnqiH6ySDs/Yv8AN2P9naj7qedSXpXX/wCv9s9MesZSLHY6kEEWzAg6EELbggg68Qae9TB7134/MfbNn7qSv/15e+oaH/KvfQz3bH/iJ88e1l/vtU71bAfLNeHZPnHhvJUHtpcXE4PHtpR/aNU11eD91Nj+Rfx5tGOXrrpq5pv8E4fUiA2ofnJvz5OefpHnz9dbZ1o9GJbu5soYQBkTl313Y0+Y3nblgeGdTgViF5jekxw3nx6snFdOdJ9vQwT29rcKOxvFljJPAH5tQH/IbfK+sjlmkrYcWlfn/AL8oxHpp0gjZEsLMkWUOmec8gOWkc8xnUDhkk/VC1TZcAaZc+ivfb81dTVl6e9FG2fcmPUwvvNC/igOqt+WuQD45B54qN2PaqLe4lYhd7EKseG8ylm+GKpFx2493ArtjDpHFiUOODqGzjnw5+WPfUO1XDauxWbZ8dyrh0icRlh+WD8AVVfW1VBxVKTvG3YSorMe7It43MivvZ7KRk3frxr2mvluqw9tdX9Wv4qsv0Ef92uXuhW78rXfxu9ncZB+l+55e7629H211B1afiqy/QJ9lUEMW2tsWK46SXKTnEKO0036KKLtGz5EhRpyY1r1j0+tZeyj7GdDK5iZJIgvZegE7YZIVX7WMLxzvjzxnSPEOku0TOMw/J5u1B5xiCMuPcDT1bwSNJOJYZLi7eycRxSK6o0V7bgQ7yk99IhFv48zwrGK515dEktJYZ4QezmLgg5O64wwGeJUgnAPDdI4YAifkTrsaDCMd65eZiFPdXceJSTw3e7oT9ap3rUubh9nRfKIljPy253d2TtM/OT9oDoMBWyo8QM6cKzfZ1y4BXffdOhXebBGmhGcEaD3CpyjjBSMs3Zr8PS0DYB1/dCZs1PMb66Mp/QZ18Upj1Hvi5uU1AMUZ0/Icjj/AMSs8ZeeNad3HR27VWkezuFRQSztDIoUDiSSMAVJ0k4uPcZytkvXQLolc21zLPJayYtEm7FSpzLMFIj7PPpArvd7xZfPGdzo284kB7TebtN4YbtMntN4cjvZyPGnGydnTTNuwRySONcR7xIHjpwHnTjaewrmBQ88EkascAuMZYgnHr0J9lXSSeWSvfhFx2HALzZHYMxDLmMf8Ng8LAcSBvKpx9Uj1odWGwbi3vJJJ4jGgiZN4lcFjJGRuEHvDCNqMis/Wz7RwqoXdtFVVLMTx0A1PsqXg6v7587tsunIywA+ojfyD6wKhKkkpLdZMtGTunbgjNr7CntGWOdN0nO6QVYMFOCVKk6U76L9I5LN8jvRMe/H58Ay50Dj4jQ8iGe1Nh3Fq2J7d4s6Ale6xxnuuMq3sJpiPV/3PCncVJWeRVJp3RonXBtGK4FhNC4dGjmII/Oj0I4gg5GDVc6B9IVs7ks+eykXckI13dcq2BqcHTTkx41D7X2VLbTPDMm5IvEccjkyngVI4EU1gt2dwi43mOBvMqD2sxCgeZIpFSjs8PoMptS3Gi9I+gbXcz3VjNDIkp32UvjDtqxUjIIJydcEZ50ySzi2VDK0k8Ut5Ku6sUZLBFyD3jpjvBWOQPQwM5JFbv8AofdQxmaWONU473yi2OcjI3QJCWJHJQSaR2b0fnmTeiERXXOZ7dCMaaq8gYDzI15UIwe2zldBcle6WRHZGzmndYVIBbQlmVQq/SYliBoMnjyrYeuyJbiKCSGSKQRdr2m7LESFYJg7u9k+idACazq36BX7kAQxnJAz8otiPXpITj1CjbG6EXtzGJbe3SVDpvJNb6EcQ2XBU88EZp8SfPAhc9hbet9p2X4Pv5AkyD5qZiMtujCOGP8AGAaMpPeGT44p/SzZ/wAntYLZXR92SRpGRgQX4IQOOMMwGR9Gq/JHk7vd9Ld9Jd3Ocelnd3fys4xrnFH2rsGe0k3J4wjchvI2eOo3ScjT2Ukae2WHjmwd2OC/dWlmtzYbRsSVDOqSRbxA+cOQvE696KL1VmG1rN4pGjkXddThlyDgjiNNKeFAeIBxTa/jAOgxppVlGzuJe5OdEoNyy2jd7uqRxRRkjOHnmXOMj0git7/Ouj+rL8VWX6FPsrFts2Sp0fsYoGD9q8txP2bDJKAL3xz3DJEpHLA9dbT1Y/iqy/QpVBDMYWUdJ78uiunYy7yMAVYdhHlWB0IPDB8au7mG3CSR2douFaWLs4VUo7ohzoRk7mQSME7g9VZN0w2xJadJJriMBmjkUlTwZTCgcH1qTry41uw2nZLZrdKidg6bygIo3u0ySoXhvEkgg8854GtuS5DZszP/AP0M4W2so8KpaSVyoUL3sAucAnUtISdTqeJrHNn1KdO+kz3tzvEKscYKQxx43EQE6Lwznm2BnwAwBFbN40reAolXGRV56ZyfvJswE6Hss/0YH3c+qqJIdK0za22Htdj7OdIoJC6xKRNGJVGIWbIB56ca5qje6Nu/8MquGUHotJi9tCp1+UQDI/KlRWHtBI9tWPrcH74Dyt4/i82aPsPptPJeWwaCyG/NDGWW3CsFkkVSVbeJBw3GveuOPG0QPG2i1/pzCmd/GTfZ/wAC38thzaQ/g/ZHytcC5udzdYqG3UlOUUZH8mrSa6FiMg4FZy0zlt8yOXzneLNvZHA72c5Fa/08b5RsG1lRdEFvIwGoVRGYXA4eizgHwwaxxuNGk73b5uzSxY07oLtk30U1pd/O4Vck8XjJwCfy0OMMNdV5gk5/e7Ka3vDbOd5o5kTI+kCylWGumQQcedWPqrjPyuU+EDa64yZYce/B91M+l84l2vIyajt4U011jEUbf1lNTgttWUVxa/7l5vdTi3zwaZ012PbbQSSLfVbm2wA3NN9Q6q4GrRsCOGcHONQQcPvrKSGRopUKOpwyn4EeII1BGhBBFXPp3fy2u2Z5YyAwEIIPB1+Twhlb8klfeAamLuC32ta70ZCXEei72N5Tr83JjjG2pDcjqPpKYwcqKV8xfXt/obaql7c9u5WekpJ2dszJ5SjH5oiGfiKS6vgO3mB4mAhfX20Hkac9L7R4rLZ8Ui7rqJgV00/giNR4gg8ca0Tq5j3rqQZ/iH94lh/1iqyt4Urev8k/61+xGvdTRbQkeEsJkuHwoySSshO6VU94aYK8CKmerHpH8gvEYn5iXdjl10AJ7j+HdPP6pany9YN5b3MkXa71vG8sYTdTIRd+NcNgHI0PHlVJhXuhfLFVjxknLk0HbvQlYtsmNwRZkNdux9FbdCXmXPk2EwNQHTxzVD27tdru6luH0MjEgfVT6Cj1DA99aftzassnRyJ2Y75Cws2clkSfs9T+UI1z461j4OG40aT3O/bAHhD8AGo7afGrXsfo+9xHE0TxsZJ1g3MsGRnDsGfu43d2NmO6SQMaa4DbpD0PmijErSw7m5vEmQL85hmMSg+lIFXOmmoHEgGxMqMs7MFUnRAQo00BYsfXqx1P3Cut+rH8VWX6FK5i6T9HPkiwkuWZwQ4K7oVxHDKQpyd5cTqM6aq2nCunOrD8U2X6FaIDnvrclKbau2XjvJ8YUB+BqO2p0pZ42iiLrGwAYZON0LGMBMkKSyFmI1O9jhnM31tbKml2xeGOMuA0Wca6mCI1U26O3Y42s/j/AAUnDx4cKm3BvLKLelhYIxjrUps002fZ0q+lFIPWjD7qdWakcVPuNFtASaJFlzgZAyQMnQDOmSeQ86vvSye2l2ZaW0V9atLbCPeHaYD7kLI/ZnGpydM4z66z9jpSQwKnsUmn2GbdiX6JKhvLdnkjiSOWKV2lcIu5FIjsATxYgaLz9QJFq61p7e5uRdW13bSKsKRsglHaFlkkzurjvDDg8eAPlmgiVfEe8V6WXGcj4VVxV7k7suHQvpelvE9pdKWtX3iDje3N/PaKy8WjbJOmoJPHOjLaPRezZt622raiMn0J2ZXQHORkKS5GOarmq2aTxSOmk7rqOn0ZcU2vbbPheK0lFxcSavOFKopGiYzxC5YgDOSxLHgorewIY2njMs0cSK6O7yb+qq6lgN0Es5GdNPXTLdPhRTpy+FHalnuFyZbus2a2uLk3VvdwyBkjUoO0Em8uRnDIARjd13vHTxquzNoy28glibDDiNcMPBhzH2cRrSOCcAKSTyAJPspaOwnYd2CYjxWJz9gpFFKO3oG7TuWDplt2K6jtmQkMva78ZB7hPZ414HO6cEchrg6UXoNe21u8k1xLglDGkYSUtqyOXJCFcd3AGSck6DAzDDZFz/utx/yZP8tKR7EumOlpck+UEp+xaTwoqGxcDb3u3Fma32LNM00l7Ogdy7xLBKSSx3m3ZAmikk6YJGeNVraEyvNM8ahUeWRkUDdCozsUUDkACBjlilR0dvP9yuv/AE83+Sndr0Wvn4WVz7YZF4/nAU6W3FxHnJYJtv2D7JjsGnlDqFJdbcsA/aGUjBZcjvFc586zGU61d/8A6H2idBZTe1QPiSAKiNo9Dr1Dh4Ap8GlgH/uUI7IdQ5fQleifTVLKOIRpIzdqkkwfsyg3O0Vvk/NXdGRSx4bnPkNt9YMU0bR/JDqj7uXXCzTRPDKwXc9HdZCBnIMfHU1AJ0UuSP4kZ5dvDn3BjTK62JKh13fY2apvj3FcH2HHSrbwu2jfdkDhFD7zll3lRE+aX6K9wtzOXPgK6d6r/wAU2X6FfvrkiSIjjXW/Vf8Aimy/Qr99UQjVjJ+nDsNtXuOG9B//ADw1IFnV2Uk+GdRp6jXnTa2I2vdEj0+xYersI1+1D7qcW1uK8HXSXiO57WmxTQvHKQMZI9vhVk6I3TAtvvugA4ycakjxqBS1pxb2GTwrzfEVytSO6Ni9zXvdJVwxxwDD9tMIZXI1LYxrnPnVWk2Op13Fz6hSI2ORqE1HPA5VR1rvqc8dOoqyZaJr3CkhH3scxpp7/ePCvbHbg3e+pGp0ZSBkeJAIGM8aiO3vCCplcqeIIQ59ZIJ5DXPKk7jtnI39SOGQNPVj11Z6iMcxbE8BvDsWqTbyAE94+oZ+w00fpHHnHzgPkjEfZ8arTWkhXcxpnNImwYfRNZ61vlsK0ke5YZelZGQIZjjwDHhjxAHP4cqNe7fwI2cSgnXdCsx1+tgYBH7arQ2e2SChB9/2V5+CvBR7qR6ro2x/lo9Cx7R2nJuFoxJw0wrH4cagGkmZg25L56NRPwTz3QSOf+vXXo2f+R8Ki6q9S0KSih1FNL/Jbvmx8PWf2U3v7ibGApYHQgYIOfHOQRQXZh+ofdSn4PP1D7qHixv1D4fqe9Ep1hEhlAQsRxI104nX/Watf4bt8fw8Y04bwP2Zqq/g5vCjDZnlj3U6rq97EZaeL5ZNS7bj3tJ1KcwFbI0PDT1VVNrT9pIWBUjxO9qPVipL8G44UhLs/B1qfiRTvYeFNR4ZGLJF9OJT5jOfPHCoPbGzYGJxFIMji2nHmME6VbOyK6qSD4jQj1Go3aZZzl3ZjwyzFjjwydcVejVV7q9wyh6GY7U2KPPSuiOqibe2TaY5Iyf8uR4z/drFttDGa2zqutez2Xar4qz+Gk0jyj4PXvaSblyebqoKPBW+trZZSSG8UaY7KU+Gu9ET5ZLjPmtQdjcZArYtoWSTRvFIu8jjDDyP2HnmsZ2ns6TZ9x2UmSh1ikPB1/zDgR7eBFc3xDTt+dFdJWxsZP2duzeVS0EO6MZqG2ftUY1qQW+U868VQSz1O2TbH2BRlIpoLgeNA3I8aZoUemvAaamei/KMUkgj2vCoNNPlNG7eltcI4VRQIpt8oorXGK1jDqvNKZ9vRhPWswjwEUC1M+3odrWszWHe9RS1Ne1r3fo2MOt+m9zBvc6LvUV386bw08MW7RG3YxUDtC4wDU7tMru53h76o19cNI6xRqXdjhVUZJJ5Cr0KGcGlUssjOO2e7uI7dPSkYLkDOAfSbHgBk+oV0naW6xokaDCooVR4BRgfAVVer/oatjHvyYa5kHfbjujjuL5eJ5nyAq319DQpbI5PIr1N8gUy2vsuK5iaKZAyH3g8ip4hh4intCrtXImObb6P3Fg2STLbk92UDVc8BIOR5Z4HyJxTdLutpkjDAqwBBGCCMgg8QR4Vn3Sbq8YnfsmVfGJ2YL/QYAkeog+scK4KuhjLg7Kera+orxuvOgb3zqPvOiW1E/8AtmYeKSRsPdvZ+FQ9xsy/XObS5059lIR7wtcj+GvozoWsj2LYt/RlvR41Q5RdL6UUy/nJIv2imTX0mcFmB9Z+ApH8M9Q/OLsaYL3zo4vfOsu/CD8Q7exm/bQ+Xy/Xb9Y0v6Y/uG+cj2NTF350VrvzrLztCb67e80BtCX67e80P01/cH5uPY1D5Z5178s86y/8Jy/Xb9Yn3615+E5cZ3m95ofpz+4PzcexqPy7zrxr4eNZou0pvyv61Lw3dwxwqOx5jv8A7aD+Hv7g/NL7TQ/wgPGi/hDzqlRQ3bgFbScjhle18fDX307TYG0mOFs5v6W9j3nFBaD1N80uxZ22l6/fSDX3+s1F23Qvaz4/c4XI13nQYPvqTtOqy+k/hp441xrjLn2AYHxqi+HtgesiiF2hdvNKsEPflfuqq/WOvHgABqSeAFal0E6ER2K9o+JLlx35OSg/QjzwXxPE+4A3Q3oFb7PZpFZ5JWUKXfd7o4kIANM6Z1PAVbK9XTaZUl6nn6jUOo8cAoUKFdRzAoUKFYwKY3l/u6KMnz4ChQoMKGL38p+kB6h+2kWupD9M/ZQoUrY1hMzP9dv1jSLpnjr69aFChcNhE2afUT9UfspN9mQnjDGfWin7q9oVjCf4Gt/93h/5afso42VCNRDFn8xP2UKFCyCKLYxjhGg9Sr+yvRZp9Rf1R+yhQrGDrbAcFUewUuu8ODY9tChQMKCaT+UPvNHF3L9ehQogDrtCXxB9gpVNrMPSUH1aUKFa7DZD6zvlkyBkEcjTqhQqieCbVmChQoUQH//Z"/>
          <p:cNvSpPr>
            <a:spLocks noChangeAspect="1" noChangeArrowheads="1"/>
          </p:cNvSpPr>
          <p:nvPr/>
        </p:nvSpPr>
        <p:spPr bwMode="auto">
          <a:xfrm>
            <a:off x="645611" y="-3779838"/>
            <a:ext cx="6023241" cy="82403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771" tIns="50386" rIns="100771" bIns="50386" numCol="1" anchor="t" anchorCtr="0" compatLnSpc="1">
            <a:prstTxWarp prst="textNoShape">
              <a:avLst/>
            </a:prstTxWarp>
          </a:bodyPr>
          <a:lstStyle/>
          <a:p>
            <a:endParaRPr lang="en-US" sz="1900"/>
          </a:p>
        </p:txBody>
      </p:sp>
      <p:pic>
        <p:nvPicPr>
          <p:cNvPr id="190470" name="Picture 6" descr="http://vignette1.wikia.nocookie.net/disney/images/7/71/Walt_Disney_Animation_Studios_-_Transparent_Logo.png/revision/latest?cb=2015121620065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49032" y="5963678"/>
            <a:ext cx="3026851" cy="9578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5C09BFA6-0862-4CF3-8AD5-8FC812D9465B}"/>
              </a:ext>
            </a:extLst>
          </p:cNvPr>
          <p:cNvPicPr>
            <a:picLocks noChangeAspect="1"/>
          </p:cNvPicPr>
          <p:nvPr/>
        </p:nvPicPr>
        <p:blipFill>
          <a:blip r:embed="rId11"/>
          <a:stretch>
            <a:fillRect/>
          </a:stretch>
        </p:blipFill>
        <p:spPr>
          <a:xfrm>
            <a:off x="7614445" y="2334698"/>
            <a:ext cx="2828925" cy="1600200"/>
          </a:xfrm>
          <a:prstGeom prst="rect">
            <a:avLst/>
          </a:prstGeom>
        </p:spPr>
      </p:pic>
    </p:spTree>
    <p:extLst>
      <p:ext uri="{BB962C8B-B14F-4D97-AF65-F5344CB8AC3E}">
        <p14:creationId xmlns:p14="http://schemas.microsoft.com/office/powerpoint/2010/main" val="303362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256E51-4C6B-49A0-B700-A9CD56010D60}"/>
              </a:ext>
            </a:extLst>
          </p:cNvPr>
          <p:cNvSpPr>
            <a:spLocks noGrp="1"/>
          </p:cNvSpPr>
          <p:nvPr>
            <p:ph type="title"/>
          </p:nvPr>
        </p:nvSpPr>
        <p:spPr/>
        <p:txBody>
          <a:bodyPr/>
          <a:lstStyle/>
          <a:p>
            <a:r>
              <a:rPr lang="en-US" dirty="0"/>
              <a:t>Light simulation</a:t>
            </a:r>
          </a:p>
        </p:txBody>
      </p:sp>
      <p:sp>
        <p:nvSpPr>
          <p:cNvPr id="3" name="Slide Number Placeholder 2">
            <a:extLst>
              <a:ext uri="{FF2B5EF4-FFF2-40B4-BE49-F238E27FC236}">
                <a16:creationId xmlns:a16="http://schemas.microsoft.com/office/drawing/2014/main" xmlns="" id="{E7D26C77-072A-4E93-87F7-5CE35438C182}"/>
              </a:ext>
            </a:extLst>
          </p:cNvPr>
          <p:cNvSpPr>
            <a:spLocks noGrp="1"/>
          </p:cNvSpPr>
          <p:nvPr>
            <p:ph type="sldNum" sz="quarter" idx="12"/>
          </p:nvPr>
        </p:nvSpPr>
        <p:spPr/>
        <p:txBody>
          <a:bodyPr/>
          <a:lstStyle/>
          <a:p>
            <a:fld id="{7B6CC4D6-176D-4020-9484-FACE48CDBCFB}" type="slidenum">
              <a:rPr lang="cs-CZ" smtClean="0"/>
              <a:t>18</a:t>
            </a:fld>
            <a:endParaRPr lang="cs-CZ" dirty="0"/>
          </a:p>
        </p:txBody>
      </p:sp>
      <p:sp>
        <p:nvSpPr>
          <p:cNvPr id="4" name="Footer Placeholder 3">
            <a:extLst>
              <a:ext uri="{FF2B5EF4-FFF2-40B4-BE49-F238E27FC236}">
                <a16:creationId xmlns:a16="http://schemas.microsoft.com/office/drawing/2014/main" xmlns="" id="{8C5DF291-D3A6-4A9A-A623-EC35C83F29C8}"/>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grpSp>
        <p:nvGrpSpPr>
          <p:cNvPr id="6" name="Skupina 4">
            <a:extLst>
              <a:ext uri="{FF2B5EF4-FFF2-40B4-BE49-F238E27FC236}">
                <a16:creationId xmlns:a16="http://schemas.microsoft.com/office/drawing/2014/main" xmlns="" id="{B1E34B05-49EA-45FE-AD05-89762B974B3A}"/>
              </a:ext>
            </a:extLst>
          </p:cNvPr>
          <p:cNvGrpSpPr/>
          <p:nvPr/>
        </p:nvGrpSpPr>
        <p:grpSpPr>
          <a:xfrm>
            <a:off x="3599645" y="1912722"/>
            <a:ext cx="4286276" cy="4762529"/>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7" name="Volný tvar 5">
              <a:extLst>
                <a:ext uri="{FF2B5EF4-FFF2-40B4-BE49-F238E27FC236}">
                  <a16:creationId xmlns:a16="http://schemas.microsoft.com/office/drawing/2014/main" xmlns="" id="{2985BF08-DECB-4A62-B83A-7CC9EECADE9E}"/>
                </a:ext>
              </a:extLst>
            </p:cNvPr>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8" name="Volný tvar 6">
              <a:extLst>
                <a:ext uri="{FF2B5EF4-FFF2-40B4-BE49-F238E27FC236}">
                  <a16:creationId xmlns:a16="http://schemas.microsoft.com/office/drawing/2014/main" xmlns="" id="{A164FBB3-34CF-429C-84D7-DAE842945C85}"/>
                </a:ext>
              </a:extLst>
            </p:cNvPr>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9" name="Volný tvar 7">
              <a:extLst>
                <a:ext uri="{FF2B5EF4-FFF2-40B4-BE49-F238E27FC236}">
                  <a16:creationId xmlns:a16="http://schemas.microsoft.com/office/drawing/2014/main" xmlns="" id="{EDD6FADA-DD69-45A8-9ED9-522FB5687E1E}"/>
                </a:ext>
              </a:extLst>
            </p:cNvPr>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10" name="Volný tvar 8">
              <a:extLst>
                <a:ext uri="{FF2B5EF4-FFF2-40B4-BE49-F238E27FC236}">
                  <a16:creationId xmlns:a16="http://schemas.microsoft.com/office/drawing/2014/main" xmlns="" id="{8264EF63-6819-4230-A6FC-D31110001877}"/>
                </a:ext>
              </a:extLst>
            </p:cNvPr>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11" name="Volný tvar 9">
              <a:extLst>
                <a:ext uri="{FF2B5EF4-FFF2-40B4-BE49-F238E27FC236}">
                  <a16:creationId xmlns:a16="http://schemas.microsoft.com/office/drawing/2014/main" xmlns="" id="{EA611EDE-B1D9-4638-A6C1-AC3CD5F3A4F4}"/>
                </a:ext>
              </a:extLst>
            </p:cNvPr>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12" name="Volný tvar 10">
              <a:extLst>
                <a:ext uri="{FF2B5EF4-FFF2-40B4-BE49-F238E27FC236}">
                  <a16:creationId xmlns:a16="http://schemas.microsoft.com/office/drawing/2014/main" xmlns="" id="{0A619DA9-663E-4091-AF93-9586B1BD7620}"/>
                </a:ext>
              </a:extLst>
            </p:cNvPr>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grpSp>
      <p:pic>
        <p:nvPicPr>
          <p:cNvPr id="13" name="Picture 7" descr="camera">
            <a:extLst>
              <a:ext uri="{FF2B5EF4-FFF2-40B4-BE49-F238E27FC236}">
                <a16:creationId xmlns:a16="http://schemas.microsoft.com/office/drawing/2014/main" xmlns="" id="{4EC89248-5831-436E-9F1E-FCF819690500}"/>
              </a:ext>
            </a:extLst>
          </p:cNvPr>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1398779" y="3443000"/>
            <a:ext cx="1322501" cy="1362959"/>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14" name="Cloud 40">
            <a:extLst>
              <a:ext uri="{FF2B5EF4-FFF2-40B4-BE49-F238E27FC236}">
                <a16:creationId xmlns:a16="http://schemas.microsoft.com/office/drawing/2014/main" xmlns="" id="{79536FD7-E3CE-401D-9324-CEE00198B6EF}"/>
              </a:ext>
            </a:extLst>
          </p:cNvPr>
          <p:cNvSpPr/>
          <p:nvPr/>
        </p:nvSpPr>
        <p:spPr>
          <a:xfrm rot="11100000">
            <a:off x="4925539" y="3801315"/>
            <a:ext cx="1832188" cy="1081049"/>
          </a:xfrm>
          <a:prstGeom prst="cloud">
            <a:avLst/>
          </a:prstGeom>
          <a:solidFill>
            <a:schemeClr val="tx1">
              <a:alpha val="7000"/>
            </a:schemeClr>
          </a:solidFill>
          <a:ln w="19050">
            <a:solidFill>
              <a:schemeClr val="tx1">
                <a:lumMod val="95000"/>
                <a:alpha val="3000"/>
              </a:schemeClr>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lIns="100727" tIns="50364" rIns="100727" bIns="50364" rtlCol="0" anchor="ctr"/>
          <a:lstStyle/>
          <a:p>
            <a:pPr algn="ctr"/>
            <a:endParaRPr lang="en-US" sz="1900">
              <a:solidFill>
                <a:schemeClr val="tx1"/>
              </a:solidFill>
            </a:endParaRPr>
          </a:p>
        </p:txBody>
      </p:sp>
      <p:sp>
        <p:nvSpPr>
          <p:cNvPr id="15" name="Volný tvar 18">
            <a:extLst>
              <a:ext uri="{FF2B5EF4-FFF2-40B4-BE49-F238E27FC236}">
                <a16:creationId xmlns:a16="http://schemas.microsoft.com/office/drawing/2014/main" xmlns="" id="{D9761E59-E405-4DF5-8F80-62072BB1C904}"/>
              </a:ext>
            </a:extLst>
          </p:cNvPr>
          <p:cNvSpPr/>
          <p:nvPr/>
        </p:nvSpPr>
        <p:spPr>
          <a:xfrm>
            <a:off x="2579169" y="2590962"/>
            <a:ext cx="4909873" cy="3235341"/>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2935041"/>
              <a:gd name="connsiteX1" fmla="*/ 2438505 w 4454147"/>
              <a:gd name="connsiteY1" fmla="*/ 2935041 h 2935041"/>
              <a:gd name="connsiteX2" fmla="*/ 3510284 w 4454147"/>
              <a:gd name="connsiteY2" fmla="*/ 2052986 h 2935041"/>
              <a:gd name="connsiteX3" fmla="*/ 4454147 w 4454147"/>
              <a:gd name="connsiteY3" fmla="*/ 1278116 h 2935041"/>
              <a:gd name="connsiteX4" fmla="*/ 3293531 w 4454147"/>
              <a:gd name="connsiteY4" fmla="*/ 0 h 2935041"/>
              <a:gd name="connsiteX0" fmla="*/ 0 w 4454147"/>
              <a:gd name="connsiteY0" fmla="*/ 1563589 h 2935041"/>
              <a:gd name="connsiteX1" fmla="*/ 2438505 w 4454147"/>
              <a:gd name="connsiteY1" fmla="*/ 2935041 h 2935041"/>
              <a:gd name="connsiteX2" fmla="*/ 2967358 w 4454147"/>
              <a:gd name="connsiteY2" fmla="*/ 1710085 h 2935041"/>
              <a:gd name="connsiteX3" fmla="*/ 4454147 w 4454147"/>
              <a:gd name="connsiteY3" fmla="*/ 1278116 h 2935041"/>
              <a:gd name="connsiteX4" fmla="*/ 3293531 w 4454147"/>
              <a:gd name="connsiteY4" fmla="*/ 0 h 293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4147" h="2935041">
                <a:moveTo>
                  <a:pt x="0" y="1563589"/>
                </a:moveTo>
                <a:lnTo>
                  <a:pt x="2438505" y="2935041"/>
                </a:lnTo>
                <a:lnTo>
                  <a:pt x="2967358" y="1710085"/>
                </a:lnTo>
                <a:lnTo>
                  <a:pt x="4454147" y="1278116"/>
                </a:lnTo>
                <a:lnTo>
                  <a:pt x="3293531"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0727" tIns="50364" rIns="100727" bIns="50364" rtlCol="0" anchor="ctr"/>
          <a:lstStyle/>
          <a:p>
            <a:pPr algn="ctr"/>
            <a:endParaRPr lang="cs-CZ" sz="1900"/>
          </a:p>
        </p:txBody>
      </p:sp>
      <p:sp>
        <p:nvSpPr>
          <p:cNvPr id="16" name="Volný tvar 37">
            <a:extLst>
              <a:ext uri="{FF2B5EF4-FFF2-40B4-BE49-F238E27FC236}">
                <a16:creationId xmlns:a16="http://schemas.microsoft.com/office/drawing/2014/main" xmlns="" id="{440B94EC-4CF2-47CD-AE60-1880B87EB1F1}"/>
              </a:ext>
            </a:extLst>
          </p:cNvPr>
          <p:cNvSpPr/>
          <p:nvPr/>
        </p:nvSpPr>
        <p:spPr>
          <a:xfrm>
            <a:off x="2579167" y="2516206"/>
            <a:ext cx="3016268" cy="1825637"/>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1563589"/>
              <a:gd name="connsiteX1" fmla="*/ 4454147 w 4454147"/>
              <a:gd name="connsiteY1" fmla="*/ 1278116 h 1563589"/>
              <a:gd name="connsiteX2" fmla="*/ 3293531 w 4454147"/>
              <a:gd name="connsiteY2" fmla="*/ 0 h 1563589"/>
              <a:gd name="connsiteX0" fmla="*/ 101972 w 4556119"/>
              <a:gd name="connsiteY0" fmla="*/ 1563589 h 2392040"/>
              <a:gd name="connsiteX1" fmla="*/ 0 w 4556119"/>
              <a:gd name="connsiteY1" fmla="*/ 2392040 h 2392040"/>
              <a:gd name="connsiteX2" fmla="*/ 4556119 w 4556119"/>
              <a:gd name="connsiteY2" fmla="*/ 1278116 h 2392040"/>
              <a:gd name="connsiteX3" fmla="*/ 3395503 w 4556119"/>
              <a:gd name="connsiteY3" fmla="*/ 0 h 2392040"/>
              <a:gd name="connsiteX0" fmla="*/ 0 w 4454147"/>
              <a:gd name="connsiteY0" fmla="*/ 1563589 h 1563589"/>
              <a:gd name="connsiteX1" fmla="*/ 2346299 w 4454147"/>
              <a:gd name="connsiteY1" fmla="*/ 1095897 h 1563589"/>
              <a:gd name="connsiteX2" fmla="*/ 4454147 w 4454147"/>
              <a:gd name="connsiteY2" fmla="*/ 1278116 h 1563589"/>
              <a:gd name="connsiteX3" fmla="*/ 3293531 w 4454147"/>
              <a:gd name="connsiteY3" fmla="*/ 0 h 1563589"/>
              <a:gd name="connsiteX0" fmla="*/ 0 w 5204191"/>
              <a:gd name="connsiteY0" fmla="*/ 735858 h 1278116"/>
              <a:gd name="connsiteX1" fmla="*/ 3096343 w 5204191"/>
              <a:gd name="connsiteY1" fmla="*/ 1095897 h 1278116"/>
              <a:gd name="connsiteX2" fmla="*/ 5204191 w 5204191"/>
              <a:gd name="connsiteY2" fmla="*/ 1278116 h 1278116"/>
              <a:gd name="connsiteX3" fmla="*/ 4043575 w 5204191"/>
              <a:gd name="connsiteY3" fmla="*/ 0 h 1278116"/>
              <a:gd name="connsiteX0" fmla="*/ 0 w 4043575"/>
              <a:gd name="connsiteY0" fmla="*/ 735858 h 1095897"/>
              <a:gd name="connsiteX1" fmla="*/ 3096343 w 4043575"/>
              <a:gd name="connsiteY1" fmla="*/ 1095897 h 1095897"/>
              <a:gd name="connsiteX2" fmla="*/ 1296144 w 4043575"/>
              <a:gd name="connsiteY2" fmla="*/ 15779 h 1095897"/>
              <a:gd name="connsiteX3" fmla="*/ 4043575 w 4043575"/>
              <a:gd name="connsiteY3" fmla="*/ 0 h 1095897"/>
              <a:gd name="connsiteX0" fmla="*/ 0 w 3096343"/>
              <a:gd name="connsiteY0" fmla="*/ 1584174 h 1944213"/>
              <a:gd name="connsiteX1" fmla="*/ 3096343 w 3096343"/>
              <a:gd name="connsiteY1" fmla="*/ 1944213 h 1944213"/>
              <a:gd name="connsiteX2" fmla="*/ 1296144 w 3096343"/>
              <a:gd name="connsiteY2" fmla="*/ 864095 h 1944213"/>
              <a:gd name="connsiteX3" fmla="*/ 2736303 w 3096343"/>
              <a:gd name="connsiteY3" fmla="*/ 0 h 1944213"/>
              <a:gd name="connsiteX0" fmla="*/ 0 w 3600399"/>
              <a:gd name="connsiteY0" fmla="*/ 1584174 h 1944215"/>
              <a:gd name="connsiteX1" fmla="*/ 3600399 w 3600399"/>
              <a:gd name="connsiteY1" fmla="*/ 1944215 h 1944215"/>
              <a:gd name="connsiteX2" fmla="*/ 1296144 w 3600399"/>
              <a:gd name="connsiteY2" fmla="*/ 864095 h 1944215"/>
              <a:gd name="connsiteX3" fmla="*/ 2736303 w 3600399"/>
              <a:gd name="connsiteY3" fmla="*/ 0 h 1944215"/>
              <a:gd name="connsiteX0" fmla="*/ 0 w 2736303"/>
              <a:gd name="connsiteY0" fmla="*/ 1584174 h 1656183"/>
              <a:gd name="connsiteX1" fmla="*/ 2520279 w 2736303"/>
              <a:gd name="connsiteY1" fmla="*/ 1656183 h 1656183"/>
              <a:gd name="connsiteX2" fmla="*/ 1296144 w 2736303"/>
              <a:gd name="connsiteY2" fmla="*/ 864095 h 1656183"/>
              <a:gd name="connsiteX3" fmla="*/ 2736303 w 2736303"/>
              <a:gd name="connsiteY3" fmla="*/ 0 h 1656183"/>
            </a:gdLst>
            <a:ahLst/>
            <a:cxnLst>
              <a:cxn ang="0">
                <a:pos x="connsiteX0" y="connsiteY0"/>
              </a:cxn>
              <a:cxn ang="0">
                <a:pos x="connsiteX1" y="connsiteY1"/>
              </a:cxn>
              <a:cxn ang="0">
                <a:pos x="connsiteX2" y="connsiteY2"/>
              </a:cxn>
              <a:cxn ang="0">
                <a:pos x="connsiteX3" y="connsiteY3"/>
              </a:cxn>
            </a:cxnLst>
            <a:rect l="l" t="t" r="r" b="b"/>
            <a:pathLst>
              <a:path w="2736303" h="1656183">
                <a:moveTo>
                  <a:pt x="0" y="1584174"/>
                </a:moveTo>
                <a:lnTo>
                  <a:pt x="2520279" y="1656183"/>
                </a:lnTo>
                <a:lnTo>
                  <a:pt x="1296144" y="864095"/>
                </a:lnTo>
                <a:lnTo>
                  <a:pt x="2736303"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0727" tIns="50364" rIns="100727" bIns="50364" rtlCol="0" anchor="ctr"/>
          <a:lstStyle/>
          <a:p>
            <a:pPr algn="ctr"/>
            <a:endParaRPr lang="cs-CZ" sz="1900"/>
          </a:p>
        </p:txBody>
      </p:sp>
      <p:sp>
        <p:nvSpPr>
          <p:cNvPr id="17" name="Volný tvar 36">
            <a:extLst>
              <a:ext uri="{FF2B5EF4-FFF2-40B4-BE49-F238E27FC236}">
                <a16:creationId xmlns:a16="http://schemas.microsoft.com/office/drawing/2014/main" xmlns="" id="{19DCB1E2-4233-4EC3-A8A9-935AA1AB610F}"/>
              </a:ext>
            </a:extLst>
          </p:cNvPr>
          <p:cNvSpPr/>
          <p:nvPr/>
        </p:nvSpPr>
        <p:spPr>
          <a:xfrm>
            <a:off x="2579166" y="2516199"/>
            <a:ext cx="3413146" cy="3730648"/>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2015642"/>
              <a:gd name="connsiteY0" fmla="*/ 2935041 h 2935041"/>
              <a:gd name="connsiteX1" fmla="*/ 2015642 w 2015642"/>
              <a:gd name="connsiteY1" fmla="*/ 1278116 h 2935041"/>
              <a:gd name="connsiteX2" fmla="*/ 855026 w 2015642"/>
              <a:gd name="connsiteY2" fmla="*/ 0 h 2935041"/>
              <a:gd name="connsiteX0" fmla="*/ 0 w 5051792"/>
              <a:gd name="connsiteY0" fmla="*/ 1104282 h 1278116"/>
              <a:gd name="connsiteX1" fmla="*/ 5051792 w 5051792"/>
              <a:gd name="connsiteY1" fmla="*/ 1278116 h 1278116"/>
              <a:gd name="connsiteX2" fmla="*/ 3891176 w 5051792"/>
              <a:gd name="connsiteY2" fmla="*/ 0 h 1278116"/>
              <a:gd name="connsiteX0" fmla="*/ 0 w 4176464"/>
              <a:gd name="connsiteY0" fmla="*/ 1104282 h 2904482"/>
              <a:gd name="connsiteX1" fmla="*/ 4176464 w 4176464"/>
              <a:gd name="connsiteY1" fmla="*/ 2904482 h 2904482"/>
              <a:gd name="connsiteX2" fmla="*/ 3891176 w 4176464"/>
              <a:gd name="connsiteY2" fmla="*/ 0 h 2904482"/>
              <a:gd name="connsiteX0" fmla="*/ 0 w 4176464"/>
              <a:gd name="connsiteY0" fmla="*/ 1800200 h 3600400"/>
              <a:gd name="connsiteX1" fmla="*/ 4176464 w 4176464"/>
              <a:gd name="connsiteY1" fmla="*/ 3600400 h 3600400"/>
              <a:gd name="connsiteX2" fmla="*/ 3096344 w 4176464"/>
              <a:gd name="connsiteY2" fmla="*/ 0 h 3600400"/>
              <a:gd name="connsiteX0" fmla="*/ 0 w 3096344"/>
              <a:gd name="connsiteY0" fmla="*/ 1800200 h 3384376"/>
              <a:gd name="connsiteX1" fmla="*/ 2664296 w 3096344"/>
              <a:gd name="connsiteY1" fmla="*/ 3384376 h 3384376"/>
              <a:gd name="connsiteX2" fmla="*/ 3096344 w 3096344"/>
              <a:gd name="connsiteY2" fmla="*/ 0 h 3384376"/>
            </a:gdLst>
            <a:ahLst/>
            <a:cxnLst>
              <a:cxn ang="0">
                <a:pos x="connsiteX0" y="connsiteY0"/>
              </a:cxn>
              <a:cxn ang="0">
                <a:pos x="connsiteX1" y="connsiteY1"/>
              </a:cxn>
              <a:cxn ang="0">
                <a:pos x="connsiteX2" y="connsiteY2"/>
              </a:cxn>
            </a:cxnLst>
            <a:rect l="l" t="t" r="r" b="b"/>
            <a:pathLst>
              <a:path w="3096344" h="3384376">
                <a:moveTo>
                  <a:pt x="0" y="1800200"/>
                </a:moveTo>
                <a:lnTo>
                  <a:pt x="2664296" y="3384376"/>
                </a:lnTo>
                <a:lnTo>
                  <a:pt x="3096344"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0727" tIns="50364" rIns="100727" bIns="50364" rtlCol="0" anchor="ctr"/>
          <a:lstStyle/>
          <a:p>
            <a:pPr algn="ctr"/>
            <a:endParaRPr lang="cs-CZ" sz="1900"/>
          </a:p>
        </p:txBody>
      </p:sp>
    </p:spTree>
    <p:extLst>
      <p:ext uri="{BB962C8B-B14F-4D97-AF65-F5344CB8AC3E}">
        <p14:creationId xmlns:p14="http://schemas.microsoft.com/office/powerpoint/2010/main" val="219063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idx="1"/>
          </p:nvPr>
        </p:nvSpPr>
        <p:spPr/>
        <p:txBody>
          <a:bodyPr/>
          <a:lstStyle/>
          <a:p>
            <a:endParaRPr lang="cs-CZ"/>
          </a:p>
        </p:txBody>
      </p:sp>
      <p:pic>
        <p:nvPicPr>
          <p:cNvPr id="4098" name="Picture 2" descr="http://www.realtimerendering.com/blog/wp-content/uploads/2012/04/cinefex_film2_smaller.jpg"/>
          <p:cNvPicPr>
            <a:picLocks noChangeAspect="1" noChangeArrowheads="1"/>
          </p:cNvPicPr>
          <p:nvPr/>
        </p:nvPicPr>
        <p:blipFill rotWithShape="1">
          <a:blip r:embed="rId2">
            <a:extLst>
              <a:ext uri="{28A0092B-C50C-407E-A947-70E740481C1C}">
                <a14:useLocalDpi xmlns:a14="http://schemas.microsoft.com/office/drawing/2010/main" val="0"/>
              </a:ext>
            </a:extLst>
          </a:blip>
          <a:srcRect b="68253"/>
          <a:stretch/>
        </p:blipFill>
        <p:spPr bwMode="auto">
          <a:xfrm>
            <a:off x="386449" y="2042230"/>
            <a:ext cx="9979025" cy="2673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758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904763-D9ED-4C05-B686-C10CA249AA7C}"/>
              </a:ext>
            </a:extLst>
          </p:cNvPr>
          <p:cNvSpPr>
            <a:spLocks noGrp="1"/>
          </p:cNvSpPr>
          <p:nvPr>
            <p:ph type="ctrTitle"/>
          </p:nvPr>
        </p:nvSpPr>
        <p:spPr/>
        <p:txBody>
          <a:bodyPr/>
          <a:lstStyle/>
          <a:p>
            <a:pPr algn="ctr"/>
            <a:r>
              <a:rPr lang="en-US" dirty="0"/>
              <a:t>RENDERING</a:t>
            </a:r>
          </a:p>
        </p:txBody>
      </p:sp>
      <p:sp>
        <p:nvSpPr>
          <p:cNvPr id="7" name="Subtitle 6">
            <a:extLst>
              <a:ext uri="{FF2B5EF4-FFF2-40B4-BE49-F238E27FC236}">
                <a16:creationId xmlns:a16="http://schemas.microsoft.com/office/drawing/2014/main" xmlns="" id="{521E9336-5F71-4735-908B-E40FB3548833}"/>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xmlns="" id="{5EC5934C-AC77-45BC-B6FE-D7B66EBFE7C4}"/>
              </a:ext>
            </a:extLst>
          </p:cNvPr>
          <p:cNvSpPr>
            <a:spLocks noGrp="1"/>
          </p:cNvSpPr>
          <p:nvPr>
            <p:ph type="sldNum" sz="quarter" idx="4"/>
          </p:nvPr>
        </p:nvSpPr>
        <p:spPr/>
        <p:txBody>
          <a:bodyPr/>
          <a:lstStyle/>
          <a:p>
            <a:fld id="{7B6CC4D6-176D-4020-9484-FACE48CDBCFB}" type="slidenum">
              <a:rPr lang="cs-CZ" smtClean="0"/>
              <a:t>2</a:t>
            </a:fld>
            <a:endParaRPr lang="cs-CZ" dirty="0"/>
          </a:p>
        </p:txBody>
      </p:sp>
      <p:sp>
        <p:nvSpPr>
          <p:cNvPr id="4" name="Footer Placeholder 3">
            <a:extLst>
              <a:ext uri="{FF2B5EF4-FFF2-40B4-BE49-F238E27FC236}">
                <a16:creationId xmlns:a16="http://schemas.microsoft.com/office/drawing/2014/main" xmlns="" id="{B718D53B-40B1-408F-AD16-724CA90E36DB}"/>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Tree>
    <p:extLst>
      <p:ext uri="{BB962C8B-B14F-4D97-AF65-F5344CB8AC3E}">
        <p14:creationId xmlns:p14="http://schemas.microsoft.com/office/powerpoint/2010/main" val="319645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5481414" y="1417024"/>
            <a:ext cx="4531026" cy="5463265"/>
          </a:xfrm>
          <a:prstGeom prst="rect">
            <a:avLst/>
          </a:prstGeom>
          <a:solidFill>
            <a:srgbClr val="6699FF"/>
          </a:solidFill>
          <a:ln>
            <a:headEnd/>
            <a:tailEnd/>
          </a:ln>
        </p:spPr>
        <p:style>
          <a:lnRef idx="1">
            <a:schemeClr val="accent5"/>
          </a:lnRef>
          <a:fillRef idx="3">
            <a:schemeClr val="accent5"/>
          </a:fillRef>
          <a:effectRef idx="2">
            <a:schemeClr val="accent5"/>
          </a:effectRef>
          <a:fontRef idx="minor">
            <a:schemeClr val="lt1"/>
          </a:fontRef>
        </p:style>
        <p:txBody>
          <a:bodyPr wrap="none" lIns="104254" tIns="52128" rIns="104254" bIns="52128" anchor="ctr"/>
          <a:lstStyle/>
          <a:p>
            <a:endParaRPr lang="cs-CZ"/>
          </a:p>
        </p:txBody>
      </p:sp>
      <p:sp>
        <p:nvSpPr>
          <p:cNvPr id="847875" name="Rectangle 3"/>
          <p:cNvSpPr>
            <a:spLocks noGrp="1" noChangeArrowheads="1"/>
          </p:cNvSpPr>
          <p:nvPr>
            <p:ph type="title"/>
          </p:nvPr>
        </p:nvSpPr>
        <p:spPr/>
        <p:txBody>
          <a:bodyPr/>
          <a:lstStyle/>
          <a:p>
            <a:pPr eaLnBrk="1" hangingPunct="1">
              <a:defRPr/>
            </a:pPr>
            <a:r>
              <a:rPr lang="en-US" dirty="0"/>
              <a:t>Global illumination </a:t>
            </a:r>
            <a:r>
              <a:rPr lang="cs-CZ" dirty="0"/>
              <a:t>– GI</a:t>
            </a:r>
          </a:p>
        </p:txBody>
      </p:sp>
      <p:pic>
        <p:nvPicPr>
          <p:cNvPr id="18436" name="Picture 4" descr="sponza"/>
          <p:cNvPicPr>
            <a:picLocks noChangeAspect="1" noChangeArrowheads="1"/>
          </p:cNvPicPr>
          <p:nvPr/>
        </p:nvPicPr>
        <p:blipFill>
          <a:blip r:embed="rId3" cstate="print"/>
          <a:srcRect/>
          <a:stretch>
            <a:fillRect/>
          </a:stretch>
        </p:blipFill>
        <p:spPr bwMode="auto">
          <a:xfrm>
            <a:off x="686802" y="1551761"/>
            <a:ext cx="4208046" cy="3967080"/>
          </a:xfrm>
          <a:prstGeom prst="rect">
            <a:avLst/>
          </a:prstGeom>
          <a:noFill/>
          <a:ln w="9525">
            <a:solidFill>
              <a:schemeClr val="tx1"/>
            </a:solidFill>
            <a:miter lim="800000"/>
            <a:headEnd/>
            <a:tailEnd/>
          </a:ln>
          <a:effectLst>
            <a:outerShdw blurRad="50800" dist="38100" dir="18900000" algn="bl" rotWithShape="0">
              <a:prstClr val="black">
                <a:alpha val="40000"/>
              </a:prstClr>
            </a:outerShdw>
          </a:effectLst>
        </p:spPr>
      </p:pic>
      <p:pic>
        <p:nvPicPr>
          <p:cNvPr id="18437" name="Picture 5" descr="sponza"/>
          <p:cNvPicPr>
            <a:picLocks noChangeAspect="1" noChangeArrowheads="1"/>
          </p:cNvPicPr>
          <p:nvPr/>
        </p:nvPicPr>
        <p:blipFill>
          <a:blip r:embed="rId4" cstate="print"/>
          <a:srcRect/>
          <a:stretch>
            <a:fillRect/>
          </a:stretch>
        </p:blipFill>
        <p:spPr bwMode="auto">
          <a:xfrm>
            <a:off x="5642904" y="1551761"/>
            <a:ext cx="4208046" cy="3967080"/>
          </a:xfrm>
          <a:prstGeom prst="rect">
            <a:avLst/>
          </a:prstGeom>
          <a:noFill/>
          <a:ln w="9525">
            <a:solidFill>
              <a:schemeClr val="tx1"/>
            </a:solidFill>
            <a:miter lim="800000"/>
            <a:headEnd/>
            <a:tailEnd/>
          </a:ln>
          <a:effectLst>
            <a:outerShdw blurRad="50800" dist="38100" dir="18900000" algn="bl" rotWithShape="0">
              <a:prstClr val="black">
                <a:alpha val="40000"/>
              </a:prstClr>
            </a:outerShdw>
          </a:effectLst>
        </p:spPr>
      </p:pic>
      <p:grpSp>
        <p:nvGrpSpPr>
          <p:cNvPr id="2" name="Group 6"/>
          <p:cNvGrpSpPr>
            <a:grpSpLocks/>
          </p:cNvGrpSpPr>
          <p:nvPr/>
        </p:nvGrpSpPr>
        <p:grpSpPr bwMode="auto">
          <a:xfrm>
            <a:off x="2661816" y="5683322"/>
            <a:ext cx="2155069" cy="1291072"/>
            <a:chOff x="1292" y="1909"/>
            <a:chExt cx="3901" cy="2478"/>
          </a:xfrm>
        </p:grpSpPr>
        <p:sp>
          <p:nvSpPr>
            <p:cNvPr id="18466" name="Freeform 7"/>
            <p:cNvSpPr>
              <a:spLocks/>
            </p:cNvSpPr>
            <p:nvPr/>
          </p:nvSpPr>
          <p:spPr bwMode="auto">
            <a:xfrm>
              <a:off x="1292" y="3678"/>
              <a:ext cx="3901" cy="709"/>
            </a:xfrm>
            <a:custGeom>
              <a:avLst/>
              <a:gdLst>
                <a:gd name="T0" fmla="*/ 0 w 3901"/>
                <a:gd name="T1" fmla="*/ 356 h 394"/>
                <a:gd name="T2" fmla="*/ 681 w 3901"/>
                <a:gd name="T3" fmla="*/ 265 h 394"/>
                <a:gd name="T4" fmla="*/ 1180 w 3901"/>
                <a:gd name="T5" fmla="*/ 356 h 394"/>
                <a:gd name="T6" fmla="*/ 1724 w 3901"/>
                <a:gd name="T7" fmla="*/ 38 h 394"/>
                <a:gd name="T8" fmla="*/ 2767 w 3901"/>
                <a:gd name="T9" fmla="*/ 129 h 394"/>
                <a:gd name="T10" fmla="*/ 3901 w 3901"/>
                <a:gd name="T11" fmla="*/ 220 h 394"/>
                <a:gd name="T12" fmla="*/ 0 60000 65536"/>
                <a:gd name="T13" fmla="*/ 0 60000 65536"/>
                <a:gd name="T14" fmla="*/ 0 60000 65536"/>
                <a:gd name="T15" fmla="*/ 0 60000 65536"/>
                <a:gd name="T16" fmla="*/ 0 60000 65536"/>
                <a:gd name="T17" fmla="*/ 0 60000 65536"/>
                <a:gd name="T18" fmla="*/ 0 w 3901"/>
                <a:gd name="T19" fmla="*/ 0 h 394"/>
                <a:gd name="T20" fmla="*/ 3901 w 3901"/>
                <a:gd name="T21" fmla="*/ 394 h 394"/>
              </a:gdLst>
              <a:ahLst/>
              <a:cxnLst>
                <a:cxn ang="T12">
                  <a:pos x="T0" y="T1"/>
                </a:cxn>
                <a:cxn ang="T13">
                  <a:pos x="T2" y="T3"/>
                </a:cxn>
                <a:cxn ang="T14">
                  <a:pos x="T4" y="T5"/>
                </a:cxn>
                <a:cxn ang="T15">
                  <a:pos x="T6" y="T7"/>
                </a:cxn>
                <a:cxn ang="T16">
                  <a:pos x="T8" y="T9"/>
                </a:cxn>
                <a:cxn ang="T17">
                  <a:pos x="T10" y="T11"/>
                </a:cxn>
              </a:cxnLst>
              <a:rect l="T18" t="T19" r="T20" b="T21"/>
              <a:pathLst>
                <a:path w="3901" h="394">
                  <a:moveTo>
                    <a:pt x="0" y="356"/>
                  </a:moveTo>
                  <a:cubicBezTo>
                    <a:pt x="242" y="310"/>
                    <a:pt x="484" y="265"/>
                    <a:pt x="681" y="265"/>
                  </a:cubicBezTo>
                  <a:cubicBezTo>
                    <a:pt x="878" y="265"/>
                    <a:pt x="1006" y="394"/>
                    <a:pt x="1180" y="356"/>
                  </a:cubicBezTo>
                  <a:cubicBezTo>
                    <a:pt x="1354" y="318"/>
                    <a:pt x="1460" y="76"/>
                    <a:pt x="1724" y="38"/>
                  </a:cubicBezTo>
                  <a:cubicBezTo>
                    <a:pt x="1988" y="0"/>
                    <a:pt x="2404" y="99"/>
                    <a:pt x="2767" y="129"/>
                  </a:cubicBezTo>
                  <a:cubicBezTo>
                    <a:pt x="3130" y="159"/>
                    <a:pt x="3515" y="189"/>
                    <a:pt x="3901" y="220"/>
                  </a:cubicBezTo>
                </a:path>
              </a:pathLst>
            </a:custGeom>
            <a:noFill/>
            <a:ln w="57150">
              <a:solidFill>
                <a:schemeClr val="hlink"/>
              </a:solidFill>
              <a:round/>
              <a:headEnd/>
              <a:tailEnd/>
            </a:ln>
          </p:spPr>
          <p:txBody>
            <a:bodyPr>
              <a:spAutoFit/>
            </a:bodyPr>
            <a:lstStyle/>
            <a:p>
              <a:endParaRPr lang="cs-CZ"/>
            </a:p>
          </p:txBody>
        </p:sp>
        <p:sp>
          <p:nvSpPr>
            <p:cNvPr id="18467" name="Line 8"/>
            <p:cNvSpPr>
              <a:spLocks noChangeShapeType="1"/>
            </p:cNvSpPr>
            <p:nvPr/>
          </p:nvSpPr>
          <p:spPr bwMode="auto">
            <a:xfrm flipV="1">
              <a:off x="5193" y="1909"/>
              <a:ext cx="0" cy="1996"/>
            </a:xfrm>
            <a:prstGeom prst="line">
              <a:avLst/>
            </a:prstGeom>
            <a:noFill/>
            <a:ln w="57150">
              <a:solidFill>
                <a:schemeClr val="hlink"/>
              </a:solidFill>
              <a:round/>
              <a:headEnd/>
              <a:tailEnd/>
            </a:ln>
          </p:spPr>
          <p:txBody>
            <a:bodyPr>
              <a:spAutoFit/>
            </a:bodyPr>
            <a:lstStyle/>
            <a:p>
              <a:endParaRPr lang="en-US"/>
            </a:p>
          </p:txBody>
        </p:sp>
      </p:grpSp>
      <p:pic>
        <p:nvPicPr>
          <p:cNvPr id="18439" name="Picture 9" descr="MCj01989940000[1]"/>
          <p:cNvPicPr>
            <a:picLocks noChangeAspect="1" noChangeArrowheads="1"/>
          </p:cNvPicPr>
          <p:nvPr/>
        </p:nvPicPr>
        <p:blipFill>
          <a:blip r:embed="rId5" cstate="print"/>
          <a:srcRect/>
          <a:stretch>
            <a:fillRect/>
          </a:stretch>
        </p:blipFill>
        <p:spPr bwMode="auto">
          <a:xfrm rot="10800000">
            <a:off x="3723574" y="5629082"/>
            <a:ext cx="271008" cy="325486"/>
          </a:xfrm>
          <a:prstGeom prst="rect">
            <a:avLst/>
          </a:prstGeom>
          <a:noFill/>
          <a:ln w="9525">
            <a:noFill/>
            <a:miter lim="800000"/>
            <a:headEnd/>
            <a:tailEnd/>
          </a:ln>
        </p:spPr>
      </p:pic>
      <p:sp>
        <p:nvSpPr>
          <p:cNvPr id="18441" name="Line 11"/>
          <p:cNvSpPr>
            <a:spLocks noChangeShapeType="1"/>
          </p:cNvSpPr>
          <p:nvPr/>
        </p:nvSpPr>
        <p:spPr bwMode="auto">
          <a:xfrm flipH="1">
            <a:off x="3790400" y="5951080"/>
            <a:ext cx="68681" cy="664971"/>
          </a:xfrm>
          <a:prstGeom prst="line">
            <a:avLst/>
          </a:prstGeom>
          <a:noFill/>
          <a:ln w="28575">
            <a:solidFill>
              <a:srgbClr val="FFCC00"/>
            </a:solidFill>
            <a:round/>
            <a:headEnd/>
            <a:tailEnd type="triangle" w="med" len="med"/>
          </a:ln>
        </p:spPr>
        <p:txBody>
          <a:bodyPr lIns="0" tIns="0" rIns="0" bIns="0" anchor="ctr">
            <a:spAutoFit/>
          </a:bodyPr>
          <a:lstStyle/>
          <a:p>
            <a:endParaRPr lang="en-US"/>
          </a:p>
        </p:txBody>
      </p:sp>
      <p:grpSp>
        <p:nvGrpSpPr>
          <p:cNvPr id="3" name="Group 13"/>
          <p:cNvGrpSpPr>
            <a:grpSpLocks/>
          </p:cNvGrpSpPr>
          <p:nvPr/>
        </p:nvGrpSpPr>
        <p:grpSpPr bwMode="auto">
          <a:xfrm>
            <a:off x="7619776" y="5648328"/>
            <a:ext cx="2155068" cy="1291072"/>
            <a:chOff x="1292" y="1909"/>
            <a:chExt cx="3901" cy="2478"/>
          </a:xfrm>
        </p:grpSpPr>
        <p:sp>
          <p:nvSpPr>
            <p:cNvPr id="18464" name="Freeform 14"/>
            <p:cNvSpPr>
              <a:spLocks/>
            </p:cNvSpPr>
            <p:nvPr/>
          </p:nvSpPr>
          <p:spPr bwMode="auto">
            <a:xfrm>
              <a:off x="1292" y="3678"/>
              <a:ext cx="3901" cy="709"/>
            </a:xfrm>
            <a:custGeom>
              <a:avLst/>
              <a:gdLst>
                <a:gd name="T0" fmla="*/ 0 w 3901"/>
                <a:gd name="T1" fmla="*/ 356 h 394"/>
                <a:gd name="T2" fmla="*/ 681 w 3901"/>
                <a:gd name="T3" fmla="*/ 265 h 394"/>
                <a:gd name="T4" fmla="*/ 1180 w 3901"/>
                <a:gd name="T5" fmla="*/ 356 h 394"/>
                <a:gd name="T6" fmla="*/ 1724 w 3901"/>
                <a:gd name="T7" fmla="*/ 38 h 394"/>
                <a:gd name="T8" fmla="*/ 2767 w 3901"/>
                <a:gd name="T9" fmla="*/ 129 h 394"/>
                <a:gd name="T10" fmla="*/ 3901 w 3901"/>
                <a:gd name="T11" fmla="*/ 220 h 394"/>
                <a:gd name="T12" fmla="*/ 0 60000 65536"/>
                <a:gd name="T13" fmla="*/ 0 60000 65536"/>
                <a:gd name="T14" fmla="*/ 0 60000 65536"/>
                <a:gd name="T15" fmla="*/ 0 60000 65536"/>
                <a:gd name="T16" fmla="*/ 0 60000 65536"/>
                <a:gd name="T17" fmla="*/ 0 60000 65536"/>
                <a:gd name="T18" fmla="*/ 0 w 3901"/>
                <a:gd name="T19" fmla="*/ 0 h 394"/>
                <a:gd name="T20" fmla="*/ 3901 w 3901"/>
                <a:gd name="T21" fmla="*/ 394 h 394"/>
              </a:gdLst>
              <a:ahLst/>
              <a:cxnLst>
                <a:cxn ang="T12">
                  <a:pos x="T0" y="T1"/>
                </a:cxn>
                <a:cxn ang="T13">
                  <a:pos x="T2" y="T3"/>
                </a:cxn>
                <a:cxn ang="T14">
                  <a:pos x="T4" y="T5"/>
                </a:cxn>
                <a:cxn ang="T15">
                  <a:pos x="T6" y="T7"/>
                </a:cxn>
                <a:cxn ang="T16">
                  <a:pos x="T8" y="T9"/>
                </a:cxn>
                <a:cxn ang="T17">
                  <a:pos x="T10" y="T11"/>
                </a:cxn>
              </a:cxnLst>
              <a:rect l="T18" t="T19" r="T20" b="T21"/>
              <a:pathLst>
                <a:path w="3901" h="394">
                  <a:moveTo>
                    <a:pt x="0" y="356"/>
                  </a:moveTo>
                  <a:cubicBezTo>
                    <a:pt x="242" y="310"/>
                    <a:pt x="484" y="265"/>
                    <a:pt x="681" y="265"/>
                  </a:cubicBezTo>
                  <a:cubicBezTo>
                    <a:pt x="878" y="265"/>
                    <a:pt x="1006" y="394"/>
                    <a:pt x="1180" y="356"/>
                  </a:cubicBezTo>
                  <a:cubicBezTo>
                    <a:pt x="1354" y="318"/>
                    <a:pt x="1460" y="76"/>
                    <a:pt x="1724" y="38"/>
                  </a:cubicBezTo>
                  <a:cubicBezTo>
                    <a:pt x="1988" y="0"/>
                    <a:pt x="2404" y="99"/>
                    <a:pt x="2767" y="129"/>
                  </a:cubicBezTo>
                  <a:cubicBezTo>
                    <a:pt x="3130" y="159"/>
                    <a:pt x="3515" y="189"/>
                    <a:pt x="3901" y="220"/>
                  </a:cubicBezTo>
                </a:path>
              </a:pathLst>
            </a:custGeom>
            <a:noFill/>
            <a:ln w="57150">
              <a:solidFill>
                <a:schemeClr val="hlink"/>
              </a:solidFill>
              <a:round/>
              <a:headEnd/>
              <a:tailEnd/>
            </a:ln>
          </p:spPr>
          <p:txBody>
            <a:bodyPr>
              <a:spAutoFit/>
            </a:bodyPr>
            <a:lstStyle/>
            <a:p>
              <a:endParaRPr lang="cs-CZ"/>
            </a:p>
          </p:txBody>
        </p:sp>
        <p:sp>
          <p:nvSpPr>
            <p:cNvPr id="18465" name="Line 15"/>
            <p:cNvSpPr>
              <a:spLocks noChangeShapeType="1"/>
            </p:cNvSpPr>
            <p:nvPr/>
          </p:nvSpPr>
          <p:spPr bwMode="auto">
            <a:xfrm flipV="1">
              <a:off x="5193" y="1909"/>
              <a:ext cx="0" cy="1996"/>
            </a:xfrm>
            <a:prstGeom prst="line">
              <a:avLst/>
            </a:prstGeom>
            <a:noFill/>
            <a:ln w="57150">
              <a:solidFill>
                <a:schemeClr val="hlink"/>
              </a:solidFill>
              <a:round/>
              <a:headEnd/>
              <a:tailEnd/>
            </a:ln>
          </p:spPr>
          <p:txBody>
            <a:bodyPr>
              <a:spAutoFit/>
            </a:bodyPr>
            <a:lstStyle/>
            <a:p>
              <a:endParaRPr lang="en-US"/>
            </a:p>
          </p:txBody>
        </p:sp>
      </p:grpSp>
      <p:pic>
        <p:nvPicPr>
          <p:cNvPr id="18444" name="Picture 16" descr="MCj01989940000[1]"/>
          <p:cNvPicPr>
            <a:picLocks noChangeAspect="1" noChangeArrowheads="1"/>
          </p:cNvPicPr>
          <p:nvPr/>
        </p:nvPicPr>
        <p:blipFill>
          <a:blip r:embed="rId5" cstate="print"/>
          <a:srcRect/>
          <a:stretch>
            <a:fillRect/>
          </a:stretch>
        </p:blipFill>
        <p:spPr bwMode="auto">
          <a:xfrm rot="10800000">
            <a:off x="8681530" y="5583584"/>
            <a:ext cx="271008" cy="325486"/>
          </a:xfrm>
          <a:prstGeom prst="rect">
            <a:avLst/>
          </a:prstGeom>
          <a:noFill/>
          <a:ln w="9525">
            <a:noFill/>
            <a:miter lim="800000"/>
            <a:headEnd/>
            <a:tailEnd/>
          </a:ln>
        </p:spPr>
      </p:pic>
      <p:sp>
        <p:nvSpPr>
          <p:cNvPr id="18446" name="Line 18"/>
          <p:cNvSpPr>
            <a:spLocks noChangeShapeType="1"/>
          </p:cNvSpPr>
          <p:nvPr/>
        </p:nvSpPr>
        <p:spPr bwMode="auto">
          <a:xfrm flipH="1">
            <a:off x="8748365" y="5905582"/>
            <a:ext cx="68679" cy="664971"/>
          </a:xfrm>
          <a:prstGeom prst="line">
            <a:avLst/>
          </a:prstGeom>
          <a:noFill/>
          <a:ln w="28575">
            <a:solidFill>
              <a:srgbClr val="FFCC00"/>
            </a:solidFill>
            <a:round/>
            <a:headEnd/>
            <a:tailEnd type="triangle" w="med" len="med"/>
          </a:ln>
        </p:spPr>
        <p:txBody>
          <a:bodyPr lIns="0" tIns="0" rIns="0" bIns="0" anchor="ctr">
            <a:spAutoFit/>
          </a:bodyPr>
          <a:lstStyle/>
          <a:p>
            <a:endParaRPr lang="en-US"/>
          </a:p>
        </p:txBody>
      </p:sp>
      <p:grpSp>
        <p:nvGrpSpPr>
          <p:cNvPr id="4" name="Group 20"/>
          <p:cNvGrpSpPr>
            <a:grpSpLocks/>
          </p:cNvGrpSpPr>
          <p:nvPr/>
        </p:nvGrpSpPr>
        <p:grpSpPr bwMode="auto">
          <a:xfrm>
            <a:off x="8748354" y="6292310"/>
            <a:ext cx="1026488" cy="278239"/>
            <a:chOff x="3334" y="3144"/>
            <a:chExt cx="1859" cy="534"/>
          </a:xfrm>
        </p:grpSpPr>
        <p:sp>
          <p:nvSpPr>
            <p:cNvPr id="18462" name="Line 21"/>
            <p:cNvSpPr>
              <a:spLocks noChangeShapeType="1"/>
            </p:cNvSpPr>
            <p:nvPr/>
          </p:nvSpPr>
          <p:spPr bwMode="auto">
            <a:xfrm flipH="1">
              <a:off x="3345" y="3144"/>
              <a:ext cx="1848" cy="534"/>
            </a:xfrm>
            <a:prstGeom prst="line">
              <a:avLst/>
            </a:prstGeom>
            <a:noFill/>
            <a:ln w="28575">
              <a:solidFill>
                <a:srgbClr val="FFFFCC"/>
              </a:solidFill>
              <a:round/>
              <a:headEnd/>
              <a:tailEnd type="triangle" w="med" len="med"/>
            </a:ln>
          </p:spPr>
          <p:txBody>
            <a:bodyPr lIns="0" tIns="0" rIns="0" bIns="0" anchor="ctr">
              <a:spAutoFit/>
            </a:bodyPr>
            <a:lstStyle/>
            <a:p>
              <a:endParaRPr lang="en-US"/>
            </a:p>
          </p:txBody>
        </p:sp>
        <p:sp>
          <p:nvSpPr>
            <p:cNvPr id="18463" name="Line 22"/>
            <p:cNvSpPr>
              <a:spLocks noChangeShapeType="1"/>
            </p:cNvSpPr>
            <p:nvPr/>
          </p:nvSpPr>
          <p:spPr bwMode="auto">
            <a:xfrm flipH="1">
              <a:off x="3334" y="3678"/>
              <a:ext cx="1859" cy="0"/>
            </a:xfrm>
            <a:prstGeom prst="line">
              <a:avLst/>
            </a:prstGeom>
            <a:noFill/>
            <a:ln w="28575">
              <a:solidFill>
                <a:srgbClr val="FFFFCC"/>
              </a:solidFill>
              <a:round/>
              <a:headEnd/>
              <a:tailEnd type="triangle" w="med" len="med"/>
            </a:ln>
          </p:spPr>
          <p:txBody>
            <a:bodyPr lIns="0" tIns="0" rIns="0" bIns="0" anchor="ctr">
              <a:spAutoFit/>
            </a:bodyPr>
            <a:lstStyle/>
            <a:p>
              <a:endParaRPr lang="en-US"/>
            </a:p>
          </p:txBody>
        </p:sp>
      </p:grpSp>
      <p:grpSp>
        <p:nvGrpSpPr>
          <p:cNvPr id="5" name="Group 23"/>
          <p:cNvGrpSpPr>
            <a:grpSpLocks/>
          </p:cNvGrpSpPr>
          <p:nvPr/>
        </p:nvGrpSpPr>
        <p:grpSpPr bwMode="auto">
          <a:xfrm>
            <a:off x="8148800" y="5648338"/>
            <a:ext cx="1626047" cy="922211"/>
            <a:chOff x="2250" y="1909"/>
            <a:chExt cx="2943" cy="1769"/>
          </a:xfrm>
        </p:grpSpPr>
        <p:sp>
          <p:nvSpPr>
            <p:cNvPr id="18458" name="Line 24"/>
            <p:cNvSpPr>
              <a:spLocks noChangeShapeType="1"/>
            </p:cNvSpPr>
            <p:nvPr/>
          </p:nvSpPr>
          <p:spPr bwMode="auto">
            <a:xfrm flipH="1">
              <a:off x="3334" y="1909"/>
              <a:ext cx="938" cy="1769"/>
            </a:xfrm>
            <a:prstGeom prst="line">
              <a:avLst/>
            </a:prstGeom>
            <a:noFill/>
            <a:ln w="28575">
              <a:solidFill>
                <a:srgbClr val="FFFFCC"/>
              </a:solidFill>
              <a:round/>
              <a:headEnd/>
              <a:tailEnd type="triangle" w="med" len="med"/>
            </a:ln>
          </p:spPr>
          <p:txBody>
            <a:bodyPr lIns="0" tIns="0" rIns="0" bIns="0" anchor="ctr">
              <a:spAutoFit/>
            </a:bodyPr>
            <a:lstStyle/>
            <a:p>
              <a:endParaRPr lang="en-US"/>
            </a:p>
          </p:txBody>
        </p:sp>
        <p:sp>
          <p:nvSpPr>
            <p:cNvPr id="18459" name="Line 25"/>
            <p:cNvSpPr>
              <a:spLocks noChangeShapeType="1"/>
            </p:cNvSpPr>
            <p:nvPr/>
          </p:nvSpPr>
          <p:spPr bwMode="auto">
            <a:xfrm flipH="1">
              <a:off x="3345" y="2016"/>
              <a:ext cx="1848" cy="1662"/>
            </a:xfrm>
            <a:prstGeom prst="line">
              <a:avLst/>
            </a:prstGeom>
            <a:noFill/>
            <a:ln w="28575">
              <a:solidFill>
                <a:srgbClr val="FFFFCC"/>
              </a:solidFill>
              <a:round/>
              <a:headEnd/>
              <a:tailEnd type="triangle" w="med" len="med"/>
            </a:ln>
          </p:spPr>
          <p:txBody>
            <a:bodyPr lIns="0" tIns="0" rIns="0" bIns="0" anchor="ctr">
              <a:spAutoFit/>
            </a:bodyPr>
            <a:lstStyle/>
            <a:p>
              <a:endParaRPr lang="en-US"/>
            </a:p>
          </p:txBody>
        </p:sp>
        <p:sp>
          <p:nvSpPr>
            <p:cNvPr id="18460" name="Line 26"/>
            <p:cNvSpPr>
              <a:spLocks noChangeShapeType="1"/>
            </p:cNvSpPr>
            <p:nvPr/>
          </p:nvSpPr>
          <p:spPr bwMode="auto">
            <a:xfrm flipH="1">
              <a:off x="3345" y="2652"/>
              <a:ext cx="1848" cy="1026"/>
            </a:xfrm>
            <a:prstGeom prst="line">
              <a:avLst/>
            </a:prstGeom>
            <a:noFill/>
            <a:ln w="28575">
              <a:solidFill>
                <a:srgbClr val="FFFFCC"/>
              </a:solidFill>
              <a:round/>
              <a:headEnd/>
              <a:tailEnd type="triangle" w="med" len="med"/>
            </a:ln>
          </p:spPr>
          <p:txBody>
            <a:bodyPr lIns="0" tIns="0" rIns="0" bIns="0" anchor="ctr">
              <a:spAutoFit/>
            </a:bodyPr>
            <a:lstStyle/>
            <a:p>
              <a:endParaRPr lang="en-US"/>
            </a:p>
          </p:txBody>
        </p:sp>
        <p:sp>
          <p:nvSpPr>
            <p:cNvPr id="18461" name="Line 27"/>
            <p:cNvSpPr>
              <a:spLocks noChangeShapeType="1"/>
            </p:cNvSpPr>
            <p:nvPr/>
          </p:nvSpPr>
          <p:spPr bwMode="auto">
            <a:xfrm>
              <a:off x="2250" y="2112"/>
              <a:ext cx="1095" cy="1566"/>
            </a:xfrm>
            <a:prstGeom prst="line">
              <a:avLst/>
            </a:prstGeom>
            <a:noFill/>
            <a:ln w="28575">
              <a:solidFill>
                <a:srgbClr val="FFFFCC"/>
              </a:solidFill>
              <a:round/>
              <a:headEnd/>
              <a:tailEnd type="triangle" w="med" len="med"/>
            </a:ln>
          </p:spPr>
          <p:txBody>
            <a:bodyPr lIns="0" tIns="0" rIns="0" bIns="0" anchor="ctr">
              <a:spAutoFit/>
            </a:bodyPr>
            <a:lstStyle/>
            <a:p>
              <a:endParaRPr lang="en-US"/>
            </a:p>
          </p:txBody>
        </p:sp>
      </p:grpSp>
      <p:grpSp>
        <p:nvGrpSpPr>
          <p:cNvPr id="6" name="Group 28"/>
          <p:cNvGrpSpPr>
            <a:grpSpLocks/>
          </p:cNvGrpSpPr>
          <p:nvPr/>
        </p:nvGrpSpPr>
        <p:grpSpPr bwMode="auto">
          <a:xfrm>
            <a:off x="7922339" y="6035078"/>
            <a:ext cx="826017" cy="535477"/>
            <a:chOff x="1842" y="2652"/>
            <a:chExt cx="1492" cy="1026"/>
          </a:xfrm>
        </p:grpSpPr>
        <p:sp>
          <p:nvSpPr>
            <p:cNvPr id="18456" name="Line 29"/>
            <p:cNvSpPr>
              <a:spLocks noChangeShapeType="1"/>
            </p:cNvSpPr>
            <p:nvPr/>
          </p:nvSpPr>
          <p:spPr bwMode="auto">
            <a:xfrm>
              <a:off x="1914" y="2652"/>
              <a:ext cx="1420" cy="1026"/>
            </a:xfrm>
            <a:prstGeom prst="line">
              <a:avLst/>
            </a:prstGeom>
            <a:noFill/>
            <a:ln w="28575">
              <a:solidFill>
                <a:srgbClr val="FFFFCC"/>
              </a:solidFill>
              <a:round/>
              <a:headEnd/>
              <a:tailEnd type="triangle" w="med" len="med"/>
            </a:ln>
          </p:spPr>
          <p:txBody>
            <a:bodyPr lIns="0" tIns="0" rIns="0" bIns="0" anchor="ctr">
              <a:spAutoFit/>
            </a:bodyPr>
            <a:lstStyle/>
            <a:p>
              <a:endParaRPr lang="en-US"/>
            </a:p>
          </p:txBody>
        </p:sp>
        <p:sp>
          <p:nvSpPr>
            <p:cNvPr id="18457" name="Line 30"/>
            <p:cNvSpPr>
              <a:spLocks noChangeShapeType="1"/>
            </p:cNvSpPr>
            <p:nvPr/>
          </p:nvSpPr>
          <p:spPr bwMode="auto">
            <a:xfrm>
              <a:off x="1842" y="3426"/>
              <a:ext cx="1492" cy="252"/>
            </a:xfrm>
            <a:prstGeom prst="line">
              <a:avLst/>
            </a:prstGeom>
            <a:noFill/>
            <a:ln w="28575">
              <a:solidFill>
                <a:srgbClr val="FFFFCC"/>
              </a:solidFill>
              <a:round/>
              <a:headEnd/>
              <a:tailEnd type="triangle" w="med" len="med"/>
            </a:ln>
          </p:spPr>
          <p:txBody>
            <a:bodyPr lIns="0" tIns="0" rIns="0" bIns="0" anchor="ctr">
              <a:spAutoFit/>
            </a:bodyPr>
            <a:lstStyle/>
            <a:p>
              <a:endParaRPr lang="en-US"/>
            </a:p>
          </p:txBody>
        </p:sp>
      </p:grpSp>
      <p:sp>
        <p:nvSpPr>
          <p:cNvPr id="18454" name="Text Box 34"/>
          <p:cNvSpPr txBox="1">
            <a:spLocks noChangeArrowheads="1"/>
          </p:cNvSpPr>
          <p:nvPr/>
        </p:nvSpPr>
        <p:spPr bwMode="auto">
          <a:xfrm>
            <a:off x="5613212" y="5620098"/>
            <a:ext cx="1536613" cy="1305603"/>
          </a:xfrm>
          <a:prstGeom prst="rect">
            <a:avLst/>
          </a:prstGeom>
          <a:noFill/>
          <a:ln w="9525">
            <a:noFill/>
            <a:miter lim="800000"/>
            <a:headEnd/>
            <a:tailEnd/>
          </a:ln>
        </p:spPr>
        <p:txBody>
          <a:bodyPr wrap="none" lIns="104254" tIns="52128" rIns="104254" bIns="52128">
            <a:spAutoFit/>
          </a:bodyPr>
          <a:lstStyle/>
          <a:p>
            <a:r>
              <a:rPr lang="en-US" sz="2600" dirty="0">
                <a:ln w="18415" cmpd="sng">
                  <a:solidFill>
                    <a:srgbClr val="FF0000"/>
                  </a:solidFill>
                  <a:prstDash val="solid"/>
                </a:ln>
                <a:solidFill>
                  <a:srgbClr val="FF0000"/>
                </a:solidFill>
                <a:effectLst>
                  <a:outerShdw blurRad="63500" dir="3600000" algn="tl" rotWithShape="0">
                    <a:srgbClr val="000000">
                      <a:alpha val="70000"/>
                    </a:srgbClr>
                  </a:outerShdw>
                </a:effectLst>
              </a:rPr>
              <a:t>Global</a:t>
            </a:r>
            <a:r>
              <a:rPr lang="cs-CZ" sz="260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b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direct + </a:t>
            </a:r>
            <a:b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indirect</a:t>
            </a:r>
            <a:endParaRPr lang="cs-CZ" sz="2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1" name="Slide Number Placeholder 2"/>
          <p:cNvSpPr txBox="1">
            <a:spLocks/>
          </p:cNvSpPr>
          <p:nvPr/>
        </p:nvSpPr>
        <p:spPr>
          <a:xfrm>
            <a:off x="8197065" y="7139693"/>
            <a:ext cx="2494755" cy="419982"/>
          </a:xfrm>
          <a:prstGeom prst="rect">
            <a:avLst/>
          </a:prstGeom>
        </p:spPr>
        <p:txBody>
          <a:bodyPr lIns="104254" tIns="52128" rIns="104254" bIns="52128"/>
          <a:lstStyle/>
          <a:p>
            <a:pPr algn="r" defTabSz="1042531">
              <a:defRPr/>
            </a:pPr>
            <a:fld id="{436069EF-2218-4AB1-8D37-562BB864C219}" type="slidenum">
              <a:rPr lang="en-US" sz="2000">
                <a:solidFill>
                  <a:srgbClr val="FFFFFF"/>
                </a:solidFill>
              </a:rPr>
              <a:pPr algn="r" defTabSz="1042531">
                <a:defRPr/>
              </a:pPr>
              <a:t>20</a:t>
            </a:fld>
            <a:endParaRPr lang="en-US" sz="2000" dirty="0">
              <a:solidFill>
                <a:srgbClr val="FFFFFF"/>
              </a:solidFill>
            </a:endParaRPr>
          </a:p>
        </p:txBody>
      </p:sp>
      <p:sp>
        <p:nvSpPr>
          <p:cNvPr id="32" name="Rectangle 5"/>
          <p:cNvSpPr txBox="1">
            <a:spLocks noChangeArrowheads="1"/>
          </p:cNvSpPr>
          <p:nvPr/>
        </p:nvSpPr>
        <p:spPr bwMode="auto">
          <a:xfrm>
            <a:off x="630887" y="5571455"/>
            <a:ext cx="3788859" cy="1032291"/>
          </a:xfrm>
          <a:prstGeom prst="rect">
            <a:avLst/>
          </a:prstGeom>
          <a:noFill/>
          <a:ln w="9525">
            <a:noFill/>
            <a:miter lim="800000"/>
            <a:headEnd/>
            <a:tailEnd/>
          </a:ln>
        </p:spPr>
        <p:txBody>
          <a:bodyPr vert="horz" wrap="square" lIns="104254" tIns="52128" rIns="104254" bIns="52128" numCol="1" anchor="t" anchorCtr="0" compatLnSpc="1">
            <a:prstTxWarp prst="textNoShape">
              <a:avLst/>
            </a:prstTxWarp>
          </a:bodyPr>
          <a:lstStyle/>
          <a:p>
            <a:pPr marL="390947" indent="-390947" defTabSz="1042531" fontAlgn="base">
              <a:lnSpc>
                <a:spcPct val="90000"/>
              </a:lnSpc>
              <a:spcBef>
                <a:spcPct val="20000"/>
              </a:spcBef>
              <a:spcAft>
                <a:spcPct val="0"/>
              </a:spcAft>
              <a:buClr>
                <a:schemeClr val="accent1"/>
              </a:buClr>
              <a:buSzPct val="65000"/>
              <a:defRPr/>
            </a:pPr>
            <a:r>
              <a:rPr lang="en-US" sz="2600" kern="0" dirty="0"/>
              <a:t>Direct illumination</a:t>
            </a:r>
            <a:endParaRPr lang="cs-CZ" sz="2600" kern="0" dirty="0"/>
          </a:p>
        </p:txBody>
      </p:sp>
      <p:sp>
        <p:nvSpPr>
          <p:cNvPr id="7" name="Zástupný symbol pro zápatí 6"/>
          <p:cNvSpPr>
            <a:spLocks noGrp="1"/>
          </p:cNvSpPr>
          <p:nvPr>
            <p:ph type="ftr" sz="quarter" idx="11"/>
          </p:nvPr>
        </p:nvSpPr>
        <p:spPr/>
        <p:txBody>
          <a:body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
        <p:nvSpPr>
          <p:cNvPr id="8" name="Zástupný symbol pro číslo snímku 7"/>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20</a:t>
            </a:fld>
            <a:endParaRPr lang="en-US" altLang="en-US">
              <a:solidFill>
                <a:prstClr val="black"/>
              </a:solidFill>
            </a:endParaRPr>
          </a:p>
        </p:txBody>
      </p:sp>
    </p:spTree>
    <p:extLst>
      <p:ext uri="{BB962C8B-B14F-4D97-AF65-F5344CB8AC3E}">
        <p14:creationId xmlns:p14="http://schemas.microsoft.com/office/powerpoint/2010/main" val="273335118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2"/>
          <p:cNvPicPr>
            <a:picLocks noChangeAspect="1" noChangeArrowheads="1"/>
          </p:cNvPicPr>
          <p:nvPr/>
        </p:nvPicPr>
        <p:blipFill>
          <a:blip r:embed="rId3" cstate="print"/>
          <a:srcRect/>
          <a:stretch>
            <a:fillRect/>
          </a:stretch>
        </p:blipFill>
        <p:spPr bwMode="auto">
          <a:xfrm>
            <a:off x="6356271" y="1716090"/>
            <a:ext cx="3313349" cy="3888333"/>
          </a:xfrm>
          <a:prstGeom prst="rect">
            <a:avLst/>
          </a:prstGeom>
          <a:noFill/>
          <a:ln w="9525" algn="ctr">
            <a:noFill/>
            <a:miter lim="800000"/>
            <a:headEnd/>
            <a:tailEnd/>
          </a:ln>
        </p:spPr>
      </p:pic>
      <p:pic>
        <p:nvPicPr>
          <p:cNvPr id="28676" name="Picture 3"/>
          <p:cNvPicPr>
            <a:picLocks noChangeAspect="1" noChangeArrowheads="1"/>
          </p:cNvPicPr>
          <p:nvPr/>
        </p:nvPicPr>
        <p:blipFill>
          <a:blip r:embed="rId4" cstate="print"/>
          <a:srcRect/>
          <a:stretch>
            <a:fillRect/>
          </a:stretch>
        </p:blipFill>
        <p:spPr bwMode="auto">
          <a:xfrm>
            <a:off x="1220270" y="3065473"/>
            <a:ext cx="3343047" cy="3923331"/>
          </a:xfrm>
          <a:prstGeom prst="rect">
            <a:avLst/>
          </a:prstGeom>
          <a:noFill/>
          <a:ln w="9525" algn="ctr">
            <a:noFill/>
            <a:miter lim="800000"/>
            <a:headEnd/>
            <a:tailEnd/>
          </a:ln>
        </p:spPr>
      </p:pic>
      <p:sp>
        <p:nvSpPr>
          <p:cNvPr id="28678" name="Rectangle 5"/>
          <p:cNvSpPr>
            <a:spLocks noGrp="1" noChangeArrowheads="1"/>
          </p:cNvSpPr>
          <p:nvPr>
            <p:ph type="body" idx="1"/>
          </p:nvPr>
        </p:nvSpPr>
        <p:spPr>
          <a:xfrm>
            <a:off x="209753" y="1795451"/>
            <a:ext cx="6062319" cy="1270418"/>
          </a:xfrm>
        </p:spPr>
        <p:txBody>
          <a:bodyPr/>
          <a:lstStyle/>
          <a:p>
            <a:pPr eaLnBrk="1" hangingPunct="1">
              <a:lnSpc>
                <a:spcPct val="90000"/>
              </a:lnSpc>
            </a:pPr>
            <a:r>
              <a:rPr lang="en-US" b="1" dirty="0"/>
              <a:t>Direct illumination</a:t>
            </a:r>
          </a:p>
          <a:p>
            <a:pPr marL="847057" lvl="1" indent="-325792">
              <a:lnSpc>
                <a:spcPct val="90000"/>
              </a:lnSpc>
            </a:pPr>
            <a:r>
              <a:rPr lang="en-US" dirty="0"/>
              <a:t>Light reflects only once on its way from the source to the camera</a:t>
            </a:r>
          </a:p>
        </p:txBody>
      </p:sp>
      <p:sp>
        <p:nvSpPr>
          <p:cNvPr id="28679" name="Text Box 6"/>
          <p:cNvSpPr txBox="1">
            <a:spLocks noChangeArrowheads="1"/>
          </p:cNvSpPr>
          <p:nvPr/>
        </p:nvSpPr>
        <p:spPr bwMode="auto">
          <a:xfrm>
            <a:off x="9" y="7188705"/>
            <a:ext cx="2767783" cy="382273"/>
          </a:xfrm>
          <a:prstGeom prst="rect">
            <a:avLst/>
          </a:prstGeom>
          <a:noFill/>
          <a:ln w="9525">
            <a:noFill/>
            <a:miter lim="800000"/>
            <a:headEnd/>
            <a:tailEnd/>
          </a:ln>
        </p:spPr>
        <p:txBody>
          <a:bodyPr wrap="none" lIns="104254" tIns="52128" rIns="104254" bIns="52128">
            <a:spAutoFit/>
          </a:bodyPr>
          <a:lstStyle/>
          <a:p>
            <a:r>
              <a:rPr lang="en-US" dirty="0">
                <a:solidFill>
                  <a:schemeClr val="tx2"/>
                </a:solidFill>
              </a:rPr>
              <a:t>Images </a:t>
            </a:r>
            <a:r>
              <a:rPr lang="en-US" dirty="0">
                <a:solidFill>
                  <a:schemeClr val="tx2"/>
                </a:solidFill>
                <a:cs typeface="Arial" charset="0"/>
              </a:rPr>
              <a:t>© PDI/</a:t>
            </a:r>
            <a:r>
              <a:rPr lang="en-US" dirty="0" err="1">
                <a:solidFill>
                  <a:schemeClr val="tx2"/>
                </a:solidFill>
                <a:cs typeface="Arial" charset="0"/>
              </a:rPr>
              <a:t>Dreamworks</a:t>
            </a:r>
            <a:endParaRPr lang="en-US" dirty="0">
              <a:solidFill>
                <a:schemeClr val="tx2"/>
              </a:solidFill>
            </a:endParaRPr>
          </a:p>
        </p:txBody>
      </p:sp>
      <p:sp>
        <p:nvSpPr>
          <p:cNvPr id="28680" name="Rectangle 7"/>
          <p:cNvSpPr>
            <a:spLocks noChangeArrowheads="1"/>
          </p:cNvSpPr>
          <p:nvPr/>
        </p:nvSpPr>
        <p:spPr bwMode="auto">
          <a:xfrm>
            <a:off x="4840726" y="5746763"/>
            <a:ext cx="5851086" cy="1812921"/>
          </a:xfrm>
          <a:prstGeom prst="rect">
            <a:avLst/>
          </a:prstGeom>
          <a:solidFill>
            <a:schemeClr val="bg1"/>
          </a:solidFill>
          <a:ln w="9525">
            <a:noFill/>
            <a:miter lim="800000"/>
            <a:headEnd/>
            <a:tailEnd/>
          </a:ln>
        </p:spPr>
        <p:txBody>
          <a:bodyPr lIns="104254" tIns="52128" rIns="104254" bIns="52128"/>
          <a:lstStyle/>
          <a:p>
            <a:pPr marL="390947" indent="-390947">
              <a:lnSpc>
                <a:spcPct val="80000"/>
              </a:lnSpc>
              <a:spcBef>
                <a:spcPct val="20000"/>
              </a:spcBef>
              <a:buClr>
                <a:schemeClr val="accent1"/>
              </a:buClr>
              <a:buSzPct val="65000"/>
              <a:buFont typeface="Wingdings" pitchFamily="2" charset="2"/>
              <a:buChar char="n"/>
            </a:pPr>
            <a:r>
              <a:rPr lang="en-US" sz="2600" b="1" dirty="0"/>
              <a:t>Global illumination</a:t>
            </a:r>
            <a:endParaRPr lang="cs-CZ" sz="2600" b="1" dirty="0"/>
          </a:p>
          <a:p>
            <a:pPr marL="847057" lvl="1" indent="-325792">
              <a:lnSpc>
                <a:spcPct val="80000"/>
              </a:lnSpc>
              <a:spcBef>
                <a:spcPct val="20000"/>
              </a:spcBef>
              <a:buClr>
                <a:schemeClr val="accent2"/>
              </a:buClr>
              <a:buSzPct val="60000"/>
              <a:buFont typeface="Wingdings" pitchFamily="2" charset="2"/>
              <a:buChar char="q"/>
            </a:pPr>
            <a:r>
              <a:rPr lang="en-US" sz="2600" dirty="0"/>
              <a:t>Global = Direct + Indirect</a:t>
            </a:r>
          </a:p>
          <a:p>
            <a:pPr marL="847057" lvl="1" indent="-325792">
              <a:lnSpc>
                <a:spcPct val="80000"/>
              </a:lnSpc>
              <a:spcBef>
                <a:spcPct val="20000"/>
              </a:spcBef>
              <a:buClr>
                <a:schemeClr val="accent2"/>
              </a:buClr>
              <a:buSzPct val="60000"/>
              <a:buFont typeface="Wingdings" pitchFamily="2" charset="2"/>
              <a:buChar char="q"/>
            </a:pPr>
            <a:r>
              <a:rPr lang="en-US" sz="2600" dirty="0"/>
              <a:t>Light transport between surfaces in the scene</a:t>
            </a:r>
          </a:p>
        </p:txBody>
      </p:sp>
      <p:sp>
        <p:nvSpPr>
          <p:cNvPr id="11" name="Rectangle 3"/>
          <p:cNvSpPr>
            <a:spLocks noGrp="1" noChangeArrowheads="1"/>
          </p:cNvSpPr>
          <p:nvPr>
            <p:ph type="title"/>
          </p:nvPr>
        </p:nvSpPr>
        <p:spPr/>
        <p:txBody>
          <a:bodyPr/>
          <a:lstStyle/>
          <a:p>
            <a:pPr>
              <a:defRPr/>
            </a:pPr>
            <a:r>
              <a:rPr lang="en-US" dirty="0"/>
              <a:t>Global illumination </a:t>
            </a:r>
            <a:r>
              <a:rPr lang="cs-CZ" dirty="0"/>
              <a:t>– GI</a:t>
            </a:r>
          </a:p>
        </p:txBody>
      </p:sp>
      <p:sp>
        <p:nvSpPr>
          <p:cNvPr id="2" name="Zástupný symbol pro zápatí 1"/>
          <p:cNvSpPr>
            <a:spLocks noGrp="1"/>
          </p:cNvSpPr>
          <p:nvPr>
            <p:ph type="ftr" sz="quarter" idx="11"/>
          </p:nvPr>
        </p:nvSpPr>
        <p:spPr/>
        <p:txBody>
          <a:body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
        <p:nvSpPr>
          <p:cNvPr id="3" name="Zástupný symbol pro číslo snímku 2"/>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21</a:t>
            </a:fld>
            <a:endParaRPr lang="en-US" altLang="en-US">
              <a:solidFill>
                <a:prstClr val="black"/>
              </a:solidFill>
            </a:endParaRPr>
          </a:p>
        </p:txBody>
      </p:sp>
    </p:spTree>
    <p:extLst>
      <p:ext uri="{BB962C8B-B14F-4D97-AF65-F5344CB8AC3E}">
        <p14:creationId xmlns:p14="http://schemas.microsoft.com/office/powerpoint/2010/main" val="379927464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illumination – Color bleeding</a:t>
            </a:r>
          </a:p>
        </p:txBody>
      </p:sp>
      <p:sp>
        <p:nvSpPr>
          <p:cNvPr id="3" name="Content Placeholder 2"/>
          <p:cNvSpPr>
            <a:spLocks noGrp="1"/>
          </p:cNvSpPr>
          <p:nvPr>
            <p:ph idx="1"/>
          </p:nvPr>
        </p:nvSpPr>
        <p:spPr/>
        <p:txBody>
          <a:bodyPr/>
          <a:lstStyle/>
          <a:p>
            <a:endParaRPr lang="en-US" dirty="0"/>
          </a:p>
        </p:txBody>
      </p:sp>
      <p:pic>
        <p:nvPicPr>
          <p:cNvPr id="4" name="Picture 4" descr="redCarpet1"/>
          <p:cNvPicPr>
            <a:picLocks noChangeAspect="1" noChangeArrowheads="1"/>
          </p:cNvPicPr>
          <p:nvPr/>
        </p:nvPicPr>
        <p:blipFill>
          <a:blip r:embed="rId3" cstate="print"/>
          <a:srcRect/>
          <a:stretch>
            <a:fillRect/>
          </a:stretch>
        </p:blipFill>
        <p:spPr>
          <a:xfrm>
            <a:off x="2169469" y="2060335"/>
            <a:ext cx="6291722" cy="4497644"/>
          </a:xfrm>
          <a:prstGeom prst="rect">
            <a:avLst/>
          </a:prstGeom>
          <a:noFill/>
          <a:ln/>
        </p:spPr>
      </p:pic>
      <p:sp>
        <p:nvSpPr>
          <p:cNvPr id="8" name="Text Box 14"/>
          <p:cNvSpPr txBox="1">
            <a:spLocks noChangeArrowheads="1"/>
          </p:cNvSpPr>
          <p:nvPr/>
        </p:nvSpPr>
        <p:spPr bwMode="auto">
          <a:xfrm>
            <a:off x="4452631" y="6525972"/>
            <a:ext cx="4008560" cy="366884"/>
          </a:xfrm>
          <a:prstGeom prst="rect">
            <a:avLst/>
          </a:prstGeom>
          <a:noFill/>
          <a:ln w="9525">
            <a:noFill/>
            <a:miter lim="800000"/>
            <a:headEnd/>
            <a:tailEnd/>
          </a:ln>
          <a:effectLst/>
        </p:spPr>
        <p:txBody>
          <a:bodyPr wrap="square" lIns="104254" tIns="52128" rIns="104254" bIns="52128">
            <a:spAutoFit/>
          </a:bodyPr>
          <a:lstStyle/>
          <a:p>
            <a:pPr algn="r">
              <a:spcBef>
                <a:spcPct val="50000"/>
              </a:spcBef>
            </a:pPr>
            <a:r>
              <a:rPr lang="en-US" sz="1700" dirty="0"/>
              <a:t>Image courtesy Michael </a:t>
            </a:r>
            <a:r>
              <a:rPr lang="en-US" sz="1700" dirty="0" err="1"/>
              <a:t>Bunnell</a:t>
            </a:r>
            <a:endParaRPr lang="en-US" sz="1700" dirty="0"/>
          </a:p>
        </p:txBody>
      </p:sp>
      <p:sp>
        <p:nvSpPr>
          <p:cNvPr id="9" name="Slide Number Placeholder 2"/>
          <p:cNvSpPr txBox="1">
            <a:spLocks/>
          </p:cNvSpPr>
          <p:nvPr/>
        </p:nvSpPr>
        <p:spPr>
          <a:xfrm>
            <a:off x="8197065" y="7139693"/>
            <a:ext cx="2494755" cy="419982"/>
          </a:xfrm>
          <a:prstGeom prst="rect">
            <a:avLst/>
          </a:prstGeom>
        </p:spPr>
        <p:txBody>
          <a:bodyPr lIns="104254" tIns="52128" rIns="104254" bIns="52128"/>
          <a:lstStyle/>
          <a:p>
            <a:pPr algn="r" defTabSz="1042531">
              <a:defRPr/>
            </a:pPr>
            <a:fld id="{436069EF-2218-4AB1-8D37-562BB864C219}" type="slidenum">
              <a:rPr lang="en-US" sz="2000">
                <a:solidFill>
                  <a:srgbClr val="FFFFFF"/>
                </a:solidFill>
              </a:rPr>
              <a:pPr algn="r" defTabSz="1042531">
                <a:defRPr/>
              </a:pPr>
              <a:t>22</a:t>
            </a:fld>
            <a:endParaRPr lang="en-US" sz="2000" dirty="0">
              <a:solidFill>
                <a:srgbClr val="FFFFFF"/>
              </a:solidFill>
            </a:endParaRPr>
          </a:p>
        </p:txBody>
      </p:sp>
      <p:sp>
        <p:nvSpPr>
          <p:cNvPr id="10" name="Line 14"/>
          <p:cNvSpPr>
            <a:spLocks noChangeShapeType="1"/>
          </p:cNvSpPr>
          <p:nvPr/>
        </p:nvSpPr>
        <p:spPr bwMode="auto">
          <a:xfrm flipH="1">
            <a:off x="7114047" y="6081738"/>
            <a:ext cx="336787" cy="396877"/>
          </a:xfrm>
          <a:prstGeom prst="line">
            <a:avLst/>
          </a:prstGeom>
          <a:noFill/>
          <a:ln w="57150">
            <a:solidFill>
              <a:srgbClr val="6699FF"/>
            </a:solidFill>
            <a:round/>
            <a:headEnd type="triangle" w="med" len="med"/>
            <a:tailEnd/>
          </a:ln>
          <a:effectLst>
            <a:outerShdw blurRad="50800" dist="38100" dir="2700000" algn="tl" rotWithShape="0">
              <a:prstClr val="black">
                <a:alpha val="40000"/>
              </a:prstClr>
            </a:outerShdw>
          </a:effectLst>
        </p:spPr>
        <p:txBody>
          <a:bodyPr lIns="104254" tIns="52128" rIns="104254" bIns="52128"/>
          <a:lstStyle/>
          <a:p>
            <a:endParaRPr lang="en-US"/>
          </a:p>
        </p:txBody>
      </p:sp>
      <p:sp>
        <p:nvSpPr>
          <p:cNvPr id="5" name="Zástupný symbol pro zápatí 4"/>
          <p:cNvSpPr>
            <a:spLocks noGrp="1"/>
          </p:cNvSpPr>
          <p:nvPr>
            <p:ph type="ftr" sz="quarter" idx="11"/>
          </p:nvPr>
        </p:nvSpPr>
        <p:spPr/>
        <p:txBody>
          <a:body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
        <p:nvSpPr>
          <p:cNvPr id="6" name="Zástupný symbol pro číslo snímku 5"/>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22</a:t>
            </a:fld>
            <a:endParaRPr lang="en-US" altLang="en-US">
              <a:solidFill>
                <a:prstClr val="black"/>
              </a:solidFill>
            </a:endParaRPr>
          </a:p>
        </p:txBody>
      </p:sp>
    </p:spTree>
    <p:extLst>
      <p:ext uri="{BB962C8B-B14F-4D97-AF65-F5344CB8AC3E}">
        <p14:creationId xmlns:p14="http://schemas.microsoft.com/office/powerpoint/2010/main" val="128425890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eaLnBrk="1" hangingPunct="1"/>
            <a:r>
              <a:rPr lang="en-US" dirty="0"/>
              <a:t>Global illumination – Caustics</a:t>
            </a:r>
          </a:p>
        </p:txBody>
      </p:sp>
      <p:pic>
        <p:nvPicPr>
          <p:cNvPr id="33796" name="Picture 4" descr="figure_01b-caustic"/>
          <p:cNvPicPr>
            <a:picLocks noChangeAspect="1" noChangeArrowheads="1"/>
          </p:cNvPicPr>
          <p:nvPr/>
        </p:nvPicPr>
        <p:blipFill>
          <a:blip r:embed="rId2" cstate="print"/>
          <a:srcRect/>
          <a:stretch>
            <a:fillRect/>
          </a:stretch>
        </p:blipFill>
        <p:spPr bwMode="auto">
          <a:xfrm>
            <a:off x="883564" y="2820053"/>
            <a:ext cx="4378818" cy="3090368"/>
          </a:xfrm>
          <a:prstGeom prst="rect">
            <a:avLst/>
          </a:prstGeom>
          <a:noFill/>
          <a:ln w="9525">
            <a:noFill/>
            <a:miter lim="800000"/>
            <a:headEnd/>
            <a:tailEnd/>
          </a:ln>
        </p:spPr>
      </p:pic>
      <p:pic>
        <p:nvPicPr>
          <p:cNvPr id="33797" name="Picture 6" descr="cogland-caustic"/>
          <p:cNvPicPr>
            <a:picLocks noGrp="1" noChangeAspect="1" noChangeArrowheads="1"/>
          </p:cNvPicPr>
          <p:nvPr>
            <p:ph idx="1"/>
          </p:nvPr>
        </p:nvPicPr>
        <p:blipFill>
          <a:blip r:embed="rId3" cstate="print"/>
          <a:srcRect/>
          <a:stretch>
            <a:fillRect/>
          </a:stretch>
        </p:blipFill>
        <p:spPr>
          <a:xfrm>
            <a:off x="5416451" y="2806050"/>
            <a:ext cx="4376961" cy="3095616"/>
          </a:xfrm>
          <a:noFill/>
        </p:spPr>
      </p:pic>
      <p:sp>
        <p:nvSpPr>
          <p:cNvPr id="33798" name="Text Box 8"/>
          <p:cNvSpPr txBox="1">
            <a:spLocks noChangeArrowheads="1"/>
          </p:cNvSpPr>
          <p:nvPr/>
        </p:nvSpPr>
        <p:spPr bwMode="auto">
          <a:xfrm>
            <a:off x="883564" y="5878816"/>
            <a:ext cx="4378817" cy="459217"/>
          </a:xfrm>
          <a:prstGeom prst="rect">
            <a:avLst/>
          </a:prstGeom>
          <a:noFill/>
          <a:ln w="9525">
            <a:noFill/>
            <a:miter lim="800000"/>
            <a:headEnd/>
            <a:tailEnd/>
          </a:ln>
        </p:spPr>
        <p:txBody>
          <a:bodyPr wrap="square" lIns="104254" tIns="52128" rIns="104254" bIns="52128">
            <a:spAutoFit/>
          </a:bodyPr>
          <a:lstStyle/>
          <a:p>
            <a:pPr algn="ctr"/>
            <a:r>
              <a:rPr lang="en-US" sz="2300" dirty="0"/>
              <a:t>Photograph</a:t>
            </a:r>
          </a:p>
        </p:txBody>
      </p:sp>
      <p:sp>
        <p:nvSpPr>
          <p:cNvPr id="33799" name="Text Box 9"/>
          <p:cNvSpPr txBox="1">
            <a:spLocks noChangeArrowheads="1"/>
          </p:cNvSpPr>
          <p:nvPr/>
        </p:nvSpPr>
        <p:spPr bwMode="auto">
          <a:xfrm>
            <a:off x="5430111" y="5878816"/>
            <a:ext cx="4378237" cy="459217"/>
          </a:xfrm>
          <a:prstGeom prst="rect">
            <a:avLst/>
          </a:prstGeom>
          <a:noFill/>
          <a:ln w="9525">
            <a:noFill/>
            <a:miter lim="800000"/>
            <a:headEnd/>
            <a:tailEnd/>
          </a:ln>
        </p:spPr>
        <p:txBody>
          <a:bodyPr wrap="square" lIns="104254" tIns="52128" rIns="104254" bIns="52128">
            <a:spAutoFit/>
          </a:bodyPr>
          <a:lstStyle/>
          <a:p>
            <a:pPr algn="ctr"/>
            <a:r>
              <a:rPr lang="en-US" sz="2300" dirty="0"/>
              <a:t>Simulation using photon maps</a:t>
            </a:r>
          </a:p>
        </p:txBody>
      </p:sp>
      <p:sp>
        <p:nvSpPr>
          <p:cNvPr id="33800" name="Rectangle 10"/>
          <p:cNvSpPr>
            <a:spLocks noChangeArrowheads="1"/>
          </p:cNvSpPr>
          <p:nvPr/>
        </p:nvSpPr>
        <p:spPr bwMode="auto">
          <a:xfrm>
            <a:off x="534597" y="1636194"/>
            <a:ext cx="9609640" cy="5122029"/>
          </a:xfrm>
          <a:prstGeom prst="rect">
            <a:avLst/>
          </a:prstGeom>
          <a:noFill/>
          <a:ln w="9525">
            <a:noFill/>
            <a:miter lim="800000"/>
            <a:headEnd/>
            <a:tailEnd/>
          </a:ln>
        </p:spPr>
        <p:txBody>
          <a:bodyPr lIns="104254" tIns="52128" rIns="104254" bIns="52128"/>
          <a:lstStyle/>
          <a:p>
            <a:pPr marL="521266" indent="-521266">
              <a:spcBef>
                <a:spcPct val="20000"/>
              </a:spcBef>
              <a:buClr>
                <a:schemeClr val="accent1"/>
              </a:buClr>
              <a:buSzPct val="65000"/>
              <a:buFont typeface="Wingdings" pitchFamily="2" charset="2"/>
              <a:buChar char="n"/>
            </a:pPr>
            <a:r>
              <a:rPr lang="en-US" sz="2600" dirty="0"/>
              <a:t>Focusing of light as it’s reflected or refracted, leading to local increase of intensity</a:t>
            </a:r>
          </a:p>
        </p:txBody>
      </p:sp>
      <p:sp>
        <p:nvSpPr>
          <p:cNvPr id="2" name="Zástupný symbol pro zápatí 1"/>
          <p:cNvSpPr>
            <a:spLocks noGrp="1"/>
          </p:cNvSpPr>
          <p:nvPr>
            <p:ph type="ftr" sz="quarter" idx="11"/>
          </p:nvPr>
        </p:nvSpPr>
        <p:spPr/>
        <p:txBody>
          <a:body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
        <p:nvSpPr>
          <p:cNvPr id="3" name="Zástupný symbol pro číslo snímku 2"/>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23</a:t>
            </a:fld>
            <a:endParaRPr lang="en-US" altLang="en-US">
              <a:solidFill>
                <a:prstClr val="black"/>
              </a:solidFill>
            </a:endParaRPr>
          </a:p>
        </p:txBody>
      </p:sp>
    </p:spTree>
    <p:extLst>
      <p:ext uri="{BB962C8B-B14F-4D97-AF65-F5344CB8AC3E}">
        <p14:creationId xmlns:p14="http://schemas.microsoft.com/office/powerpoint/2010/main" val="70162147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p:txBody>
          <a:bodyPr/>
          <a:lstStyle/>
          <a:p>
            <a:pPr eaLnBrk="1" hangingPunct="1"/>
            <a:r>
              <a:rPr lang="en-US" dirty="0"/>
              <a:t>Caustics</a:t>
            </a:r>
          </a:p>
        </p:txBody>
      </p:sp>
      <p:sp>
        <p:nvSpPr>
          <p:cNvPr id="34820" name="Rectangle 3"/>
          <p:cNvSpPr>
            <a:spLocks noGrp="1" noChangeArrowheads="1"/>
          </p:cNvSpPr>
          <p:nvPr>
            <p:ph type="body" idx="1"/>
          </p:nvPr>
        </p:nvSpPr>
        <p:spPr/>
        <p:txBody>
          <a:bodyPr/>
          <a:lstStyle/>
          <a:p>
            <a:pPr eaLnBrk="1" hangingPunct="1"/>
            <a:r>
              <a:rPr lang="en-US" dirty="0"/>
              <a:t>In physics or in computer vision, a caustic refers to a singularity of light intensity (infinite density of light energy)</a:t>
            </a:r>
            <a:endParaRPr lang="cs-CZ" dirty="0"/>
          </a:p>
        </p:txBody>
      </p:sp>
      <p:pic>
        <p:nvPicPr>
          <p:cNvPr id="34821" name="Picture 4" descr="simple"/>
          <p:cNvPicPr>
            <a:picLocks noChangeAspect="1" noChangeArrowheads="1"/>
          </p:cNvPicPr>
          <p:nvPr/>
        </p:nvPicPr>
        <p:blipFill>
          <a:blip r:embed="rId2" cstate="print"/>
          <a:srcRect/>
          <a:stretch>
            <a:fillRect/>
          </a:stretch>
        </p:blipFill>
        <p:spPr bwMode="auto">
          <a:xfrm>
            <a:off x="779611" y="3232996"/>
            <a:ext cx="4365824" cy="3086867"/>
          </a:xfrm>
          <a:prstGeom prst="rect">
            <a:avLst/>
          </a:prstGeom>
          <a:noFill/>
          <a:ln w="9525">
            <a:solidFill>
              <a:schemeClr val="accent2"/>
            </a:solidFill>
            <a:miter lim="800000"/>
            <a:headEnd/>
            <a:tailEnd/>
          </a:ln>
        </p:spPr>
      </p:pic>
      <p:sp>
        <p:nvSpPr>
          <p:cNvPr id="34822" name="Line 5"/>
          <p:cNvSpPr>
            <a:spLocks noChangeShapeType="1"/>
          </p:cNvSpPr>
          <p:nvPr/>
        </p:nvSpPr>
        <p:spPr bwMode="auto">
          <a:xfrm flipH="1">
            <a:off x="2841877" y="3607479"/>
            <a:ext cx="1336475" cy="671971"/>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34823" name="Line 6"/>
          <p:cNvSpPr>
            <a:spLocks noChangeShapeType="1"/>
          </p:cNvSpPr>
          <p:nvPr/>
        </p:nvSpPr>
        <p:spPr bwMode="auto">
          <a:xfrm flipH="1">
            <a:off x="3363474" y="3631980"/>
            <a:ext cx="1336475" cy="671971"/>
          </a:xfrm>
          <a:prstGeom prst="line">
            <a:avLst/>
          </a:prstGeom>
          <a:noFill/>
          <a:ln w="19050">
            <a:solidFill>
              <a:srgbClr val="DDC49B"/>
            </a:solidFill>
            <a:round/>
            <a:headEnd/>
            <a:tailEnd type="triangle" w="med" len="med"/>
          </a:ln>
        </p:spPr>
        <p:txBody>
          <a:bodyPr lIns="104254" tIns="52128" rIns="104254" bIns="52128">
            <a:spAutoFit/>
          </a:bodyPr>
          <a:lstStyle/>
          <a:p>
            <a:endParaRPr lang="en-US"/>
          </a:p>
        </p:txBody>
      </p:sp>
      <p:sp>
        <p:nvSpPr>
          <p:cNvPr id="34824" name="Line 7"/>
          <p:cNvSpPr>
            <a:spLocks noChangeShapeType="1"/>
          </p:cNvSpPr>
          <p:nvPr/>
        </p:nvSpPr>
        <p:spPr bwMode="auto">
          <a:xfrm flipH="1">
            <a:off x="3541672" y="3799967"/>
            <a:ext cx="1336475" cy="671971"/>
          </a:xfrm>
          <a:prstGeom prst="line">
            <a:avLst/>
          </a:prstGeom>
          <a:noFill/>
          <a:ln w="19050">
            <a:solidFill>
              <a:srgbClr val="DDC49B"/>
            </a:solidFill>
            <a:round/>
            <a:headEnd/>
            <a:tailEnd type="triangle" w="med" len="med"/>
          </a:ln>
        </p:spPr>
        <p:txBody>
          <a:bodyPr lIns="104254" tIns="52128" rIns="104254" bIns="52128">
            <a:spAutoFit/>
          </a:bodyPr>
          <a:lstStyle/>
          <a:p>
            <a:endParaRPr lang="en-US"/>
          </a:p>
        </p:txBody>
      </p:sp>
      <p:sp>
        <p:nvSpPr>
          <p:cNvPr id="34825" name="Line 8"/>
          <p:cNvSpPr>
            <a:spLocks noChangeShapeType="1"/>
          </p:cNvSpPr>
          <p:nvPr/>
        </p:nvSpPr>
        <p:spPr bwMode="auto">
          <a:xfrm flipH="1">
            <a:off x="3020075" y="3943463"/>
            <a:ext cx="1336475" cy="671971"/>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34826" name="Line 9"/>
          <p:cNvSpPr>
            <a:spLocks noChangeShapeType="1"/>
          </p:cNvSpPr>
          <p:nvPr/>
        </p:nvSpPr>
        <p:spPr bwMode="auto">
          <a:xfrm flipH="1">
            <a:off x="3274377" y="4135955"/>
            <a:ext cx="1336475" cy="671971"/>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34827" name="Line 10"/>
          <p:cNvSpPr>
            <a:spLocks noChangeShapeType="1"/>
          </p:cNvSpPr>
          <p:nvPr/>
        </p:nvSpPr>
        <p:spPr bwMode="auto">
          <a:xfrm flipH="1">
            <a:off x="3808966" y="4303951"/>
            <a:ext cx="1336475" cy="671971"/>
          </a:xfrm>
          <a:prstGeom prst="line">
            <a:avLst/>
          </a:prstGeom>
          <a:noFill/>
          <a:ln w="19050">
            <a:solidFill>
              <a:srgbClr val="DDC49B"/>
            </a:solidFill>
            <a:round/>
            <a:headEnd/>
            <a:tailEnd type="triangle" w="med" len="med"/>
          </a:ln>
        </p:spPr>
        <p:txBody>
          <a:bodyPr lIns="104254" tIns="52128" rIns="104254" bIns="52128">
            <a:spAutoFit/>
          </a:bodyPr>
          <a:lstStyle/>
          <a:p>
            <a:endParaRPr lang="en-US"/>
          </a:p>
        </p:txBody>
      </p:sp>
      <p:sp>
        <p:nvSpPr>
          <p:cNvPr id="34828" name="Line 11"/>
          <p:cNvSpPr>
            <a:spLocks noChangeShapeType="1"/>
          </p:cNvSpPr>
          <p:nvPr/>
        </p:nvSpPr>
        <p:spPr bwMode="auto">
          <a:xfrm flipH="1">
            <a:off x="3198271" y="4447443"/>
            <a:ext cx="1336475" cy="671971"/>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34829" name="Line 12"/>
          <p:cNvSpPr>
            <a:spLocks noChangeShapeType="1"/>
          </p:cNvSpPr>
          <p:nvPr/>
        </p:nvSpPr>
        <p:spPr bwMode="auto">
          <a:xfrm flipH="1">
            <a:off x="3541672" y="4555939"/>
            <a:ext cx="1336475" cy="671971"/>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pic>
        <p:nvPicPr>
          <p:cNvPr id="34830" name="Picture 14" descr="metalring"/>
          <p:cNvPicPr>
            <a:picLocks noChangeAspect="1" noChangeArrowheads="1"/>
          </p:cNvPicPr>
          <p:nvPr/>
        </p:nvPicPr>
        <p:blipFill>
          <a:blip r:embed="rId3" cstate="print"/>
          <a:srcRect/>
          <a:stretch>
            <a:fillRect/>
          </a:stretch>
        </p:blipFill>
        <p:spPr bwMode="auto">
          <a:xfrm>
            <a:off x="5501829" y="3211996"/>
            <a:ext cx="4365824" cy="3086867"/>
          </a:xfrm>
          <a:prstGeom prst="rect">
            <a:avLst/>
          </a:prstGeom>
          <a:noFill/>
          <a:ln w="9525">
            <a:solidFill>
              <a:schemeClr val="accent2"/>
            </a:solidFill>
            <a:miter lim="800000"/>
            <a:headEnd/>
            <a:tailEnd/>
          </a:ln>
        </p:spPr>
      </p:pic>
      <p:sp>
        <p:nvSpPr>
          <p:cNvPr id="34831" name="Line 16"/>
          <p:cNvSpPr>
            <a:spLocks noChangeShapeType="1"/>
          </p:cNvSpPr>
          <p:nvPr/>
        </p:nvSpPr>
        <p:spPr bwMode="auto">
          <a:xfrm flipH="1">
            <a:off x="8442083" y="4135955"/>
            <a:ext cx="1871067" cy="251989"/>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34832" name="Line 17"/>
          <p:cNvSpPr>
            <a:spLocks noChangeShapeType="1"/>
          </p:cNvSpPr>
          <p:nvPr/>
        </p:nvSpPr>
        <p:spPr bwMode="auto">
          <a:xfrm flipH="1">
            <a:off x="8085690" y="4303951"/>
            <a:ext cx="1871067" cy="251989"/>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34833" name="Line 18"/>
          <p:cNvSpPr>
            <a:spLocks noChangeShapeType="1"/>
          </p:cNvSpPr>
          <p:nvPr/>
        </p:nvSpPr>
        <p:spPr bwMode="auto">
          <a:xfrm flipH="1">
            <a:off x="7729295" y="4471942"/>
            <a:ext cx="1871067" cy="251989"/>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34834" name="Line 19"/>
          <p:cNvSpPr>
            <a:spLocks noChangeShapeType="1"/>
          </p:cNvSpPr>
          <p:nvPr/>
        </p:nvSpPr>
        <p:spPr bwMode="auto">
          <a:xfrm flipH="1">
            <a:off x="7640198" y="4639935"/>
            <a:ext cx="1871067" cy="251989"/>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34835" name="Line 20"/>
          <p:cNvSpPr>
            <a:spLocks noChangeShapeType="1"/>
          </p:cNvSpPr>
          <p:nvPr/>
        </p:nvSpPr>
        <p:spPr bwMode="auto">
          <a:xfrm flipH="1">
            <a:off x="7640198" y="4807928"/>
            <a:ext cx="1871067" cy="251989"/>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34836" name="Line 21"/>
          <p:cNvSpPr>
            <a:spLocks noChangeShapeType="1"/>
          </p:cNvSpPr>
          <p:nvPr/>
        </p:nvSpPr>
        <p:spPr bwMode="auto">
          <a:xfrm flipH="1">
            <a:off x="7818395" y="4975921"/>
            <a:ext cx="1871067" cy="251989"/>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34837" name="Line 22"/>
          <p:cNvSpPr>
            <a:spLocks noChangeShapeType="1"/>
          </p:cNvSpPr>
          <p:nvPr/>
        </p:nvSpPr>
        <p:spPr bwMode="auto">
          <a:xfrm flipH="1">
            <a:off x="7983599" y="5108913"/>
            <a:ext cx="1871067" cy="251989"/>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176151" name="Oval 23"/>
          <p:cNvSpPr>
            <a:spLocks noChangeArrowheads="1"/>
          </p:cNvSpPr>
          <p:nvPr/>
        </p:nvSpPr>
        <p:spPr bwMode="auto">
          <a:xfrm>
            <a:off x="1555514" y="5492150"/>
            <a:ext cx="356394" cy="143493"/>
          </a:xfrm>
          <a:prstGeom prst="ellipse">
            <a:avLst/>
          </a:prstGeom>
          <a:solidFill>
            <a:schemeClr val="hlink">
              <a:alpha val="50195"/>
            </a:schemeClr>
          </a:solidFill>
          <a:ln w="28575">
            <a:solidFill>
              <a:srgbClr val="FF3300"/>
            </a:solidFill>
            <a:miter lim="800000"/>
            <a:headEnd/>
            <a:tailEnd/>
          </a:ln>
        </p:spPr>
        <p:txBody>
          <a:bodyPr wrap="none" lIns="104254" tIns="52128" rIns="104254" bIns="52128" anchor="ctr"/>
          <a:lstStyle/>
          <a:p>
            <a:endParaRPr lang="en-US"/>
          </a:p>
        </p:txBody>
      </p:sp>
      <p:grpSp>
        <p:nvGrpSpPr>
          <p:cNvPr id="2" name="Group 24"/>
          <p:cNvGrpSpPr>
            <a:grpSpLocks/>
          </p:cNvGrpSpPr>
          <p:nvPr/>
        </p:nvGrpSpPr>
        <p:grpSpPr bwMode="auto">
          <a:xfrm>
            <a:off x="6931119" y="4463182"/>
            <a:ext cx="1460844" cy="1357942"/>
            <a:chOff x="3794" y="1867"/>
            <a:chExt cx="787" cy="776"/>
          </a:xfrm>
        </p:grpSpPr>
        <p:sp>
          <p:nvSpPr>
            <p:cNvPr id="34840" name="Arc 25"/>
            <p:cNvSpPr>
              <a:spLocks/>
            </p:cNvSpPr>
            <p:nvPr/>
          </p:nvSpPr>
          <p:spPr bwMode="auto">
            <a:xfrm rot="-1540933">
              <a:off x="3794" y="2121"/>
              <a:ext cx="310" cy="522"/>
            </a:xfrm>
            <a:custGeom>
              <a:avLst/>
              <a:gdLst>
                <a:gd name="T0" fmla="*/ 0 w 23193"/>
                <a:gd name="T1" fmla="*/ 75 h 21600"/>
                <a:gd name="T2" fmla="*/ 310 w 23193"/>
                <a:gd name="T3" fmla="*/ 88 h 21600"/>
                <a:gd name="T4" fmla="*/ 149 w 23193"/>
                <a:gd name="T5" fmla="*/ 522 h 21600"/>
                <a:gd name="T6" fmla="*/ 0 60000 65536"/>
                <a:gd name="T7" fmla="*/ 0 60000 65536"/>
                <a:gd name="T8" fmla="*/ 0 60000 65536"/>
                <a:gd name="T9" fmla="*/ 0 w 23193"/>
                <a:gd name="T10" fmla="*/ 0 h 21600"/>
                <a:gd name="T11" fmla="*/ 23193 w 23193"/>
                <a:gd name="T12" fmla="*/ 21600 h 21600"/>
              </a:gdLst>
              <a:ahLst/>
              <a:cxnLst>
                <a:cxn ang="T6">
                  <a:pos x="T0" y="T1"/>
                </a:cxn>
                <a:cxn ang="T7">
                  <a:pos x="T2" y="T3"/>
                </a:cxn>
                <a:cxn ang="T8">
                  <a:pos x="T4" y="T5"/>
                </a:cxn>
              </a:cxnLst>
              <a:rect l="T9" t="T10" r="T11" b="T12"/>
              <a:pathLst>
                <a:path w="23193" h="21600" fill="none" extrusionOk="0">
                  <a:moveTo>
                    <a:pt x="-1" y="3117"/>
                  </a:moveTo>
                  <a:cubicBezTo>
                    <a:pt x="3372" y="1078"/>
                    <a:pt x="7237" y="-1"/>
                    <a:pt x="11179" y="0"/>
                  </a:cubicBezTo>
                  <a:cubicBezTo>
                    <a:pt x="15456" y="0"/>
                    <a:pt x="19637" y="1270"/>
                    <a:pt x="23192" y="3649"/>
                  </a:cubicBezTo>
                </a:path>
                <a:path w="23193" h="21600" stroke="0" extrusionOk="0">
                  <a:moveTo>
                    <a:pt x="-1" y="3117"/>
                  </a:moveTo>
                  <a:cubicBezTo>
                    <a:pt x="3372" y="1078"/>
                    <a:pt x="7237" y="-1"/>
                    <a:pt x="11179" y="0"/>
                  </a:cubicBezTo>
                  <a:cubicBezTo>
                    <a:pt x="15456" y="0"/>
                    <a:pt x="19637" y="1270"/>
                    <a:pt x="23192" y="3649"/>
                  </a:cubicBezTo>
                  <a:lnTo>
                    <a:pt x="11179" y="21600"/>
                  </a:lnTo>
                  <a:close/>
                </a:path>
              </a:pathLst>
            </a:custGeom>
            <a:noFill/>
            <a:ln w="28575">
              <a:solidFill>
                <a:srgbClr val="FF3300"/>
              </a:solidFill>
              <a:miter lim="800000"/>
              <a:headEnd/>
              <a:tailEnd/>
            </a:ln>
          </p:spPr>
          <p:txBody>
            <a:bodyPr wrap="none" anchor="ctr"/>
            <a:lstStyle/>
            <a:p>
              <a:endParaRPr lang="en-US"/>
            </a:p>
          </p:txBody>
        </p:sp>
        <p:sp>
          <p:nvSpPr>
            <p:cNvPr id="34841" name="Arc 26"/>
            <p:cNvSpPr>
              <a:spLocks/>
            </p:cNvSpPr>
            <p:nvPr/>
          </p:nvSpPr>
          <p:spPr bwMode="auto">
            <a:xfrm rot="-4805394">
              <a:off x="4078" y="1704"/>
              <a:ext cx="340" cy="666"/>
            </a:xfrm>
            <a:custGeom>
              <a:avLst/>
              <a:gdLst>
                <a:gd name="T0" fmla="*/ 0 w 28661"/>
                <a:gd name="T1" fmla="*/ 96 h 21600"/>
                <a:gd name="T2" fmla="*/ 340 w 28661"/>
                <a:gd name="T3" fmla="*/ 275 h 21600"/>
                <a:gd name="T4" fmla="*/ 133 w 28661"/>
                <a:gd name="T5" fmla="*/ 666 h 21600"/>
                <a:gd name="T6" fmla="*/ 0 60000 65536"/>
                <a:gd name="T7" fmla="*/ 0 60000 65536"/>
                <a:gd name="T8" fmla="*/ 0 60000 65536"/>
                <a:gd name="T9" fmla="*/ 0 w 28661"/>
                <a:gd name="T10" fmla="*/ 0 h 21600"/>
                <a:gd name="T11" fmla="*/ 28661 w 28661"/>
                <a:gd name="T12" fmla="*/ 21600 h 21600"/>
              </a:gdLst>
              <a:ahLst/>
              <a:cxnLst>
                <a:cxn ang="T6">
                  <a:pos x="T0" y="T1"/>
                </a:cxn>
                <a:cxn ang="T7">
                  <a:pos x="T2" y="T3"/>
                </a:cxn>
                <a:cxn ang="T8">
                  <a:pos x="T4" y="T5"/>
                </a:cxn>
              </a:cxnLst>
              <a:rect l="T9" t="T10" r="T11" b="T12"/>
              <a:pathLst>
                <a:path w="28661" h="21600" fill="none" extrusionOk="0">
                  <a:moveTo>
                    <a:pt x="-1" y="3117"/>
                  </a:moveTo>
                  <a:cubicBezTo>
                    <a:pt x="3372" y="1078"/>
                    <a:pt x="7237" y="-1"/>
                    <a:pt x="11179" y="0"/>
                  </a:cubicBezTo>
                  <a:cubicBezTo>
                    <a:pt x="18097" y="0"/>
                    <a:pt x="24597" y="3313"/>
                    <a:pt x="28660" y="8913"/>
                  </a:cubicBezTo>
                </a:path>
                <a:path w="28661" h="21600" stroke="0" extrusionOk="0">
                  <a:moveTo>
                    <a:pt x="-1" y="3117"/>
                  </a:moveTo>
                  <a:cubicBezTo>
                    <a:pt x="3372" y="1078"/>
                    <a:pt x="7237" y="-1"/>
                    <a:pt x="11179" y="0"/>
                  </a:cubicBezTo>
                  <a:cubicBezTo>
                    <a:pt x="18097" y="0"/>
                    <a:pt x="24597" y="3313"/>
                    <a:pt x="28660" y="8913"/>
                  </a:cubicBezTo>
                  <a:lnTo>
                    <a:pt x="11179" y="21600"/>
                  </a:lnTo>
                  <a:close/>
                </a:path>
              </a:pathLst>
            </a:custGeom>
            <a:noFill/>
            <a:ln w="28575">
              <a:solidFill>
                <a:srgbClr val="FF3300"/>
              </a:solidFill>
              <a:miter lim="800000"/>
              <a:headEnd/>
              <a:tailEnd/>
            </a:ln>
          </p:spPr>
          <p:txBody>
            <a:bodyPr wrap="none" anchor="ctr"/>
            <a:lstStyle/>
            <a:p>
              <a:endParaRPr lang="en-US"/>
            </a:p>
          </p:txBody>
        </p:sp>
      </p:grpSp>
      <p:sp>
        <p:nvSpPr>
          <p:cNvPr id="3" name="Zástupný symbol pro zápatí 2"/>
          <p:cNvSpPr>
            <a:spLocks noGrp="1"/>
          </p:cNvSpPr>
          <p:nvPr>
            <p:ph type="ftr" sz="quarter" idx="11"/>
          </p:nvPr>
        </p:nvSpPr>
        <p:spPr/>
        <p:txBody>
          <a:body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24</a:t>
            </a:fld>
            <a:endParaRPr lang="en-US" altLang="en-US">
              <a:solidFill>
                <a:prstClr val="black"/>
              </a:solidFill>
            </a:endParaRPr>
          </a:p>
        </p:txBody>
      </p:sp>
    </p:spTree>
    <p:extLst>
      <p:ext uri="{BB962C8B-B14F-4D97-AF65-F5344CB8AC3E}">
        <p14:creationId xmlns:p14="http://schemas.microsoft.com/office/powerpoint/2010/main" val="2363344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61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7615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51" grpId="0" animBg="1"/>
      <p:bldP spid="176151"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lstStyle/>
          <a:p>
            <a:r>
              <a:rPr lang="en-US" dirty="0"/>
              <a:t>Global illumination – Caustics</a:t>
            </a:r>
          </a:p>
        </p:txBody>
      </p:sp>
      <p:sp>
        <p:nvSpPr>
          <p:cNvPr id="35844" name="Rectangle 3"/>
          <p:cNvSpPr>
            <a:spLocks noGrp="1" noChangeArrowheads="1"/>
          </p:cNvSpPr>
          <p:nvPr>
            <p:ph type="body" idx="1"/>
          </p:nvPr>
        </p:nvSpPr>
        <p:spPr>
          <a:xfrm>
            <a:off x="534591" y="5087416"/>
            <a:ext cx="9622632" cy="1391190"/>
          </a:xfrm>
        </p:spPr>
        <p:txBody>
          <a:bodyPr>
            <a:normAutofit lnSpcReduction="10000"/>
          </a:bodyPr>
          <a:lstStyle/>
          <a:p>
            <a:pPr eaLnBrk="1" hangingPunct="1"/>
            <a:r>
              <a:rPr lang="en-US" dirty="0"/>
              <a:t>Reflections + refractions on </a:t>
            </a:r>
            <a:br>
              <a:rPr lang="en-US" dirty="0"/>
            </a:br>
            <a:r>
              <a:rPr lang="en-US" dirty="0"/>
              <a:t>water surface</a:t>
            </a:r>
            <a:endParaRPr lang="cs-CZ" dirty="0"/>
          </a:p>
          <a:p>
            <a:pPr eaLnBrk="1" hangingPunct="1"/>
            <a:r>
              <a:rPr lang="en-US" dirty="0"/>
              <a:t>Caustics at the bottom</a:t>
            </a:r>
          </a:p>
        </p:txBody>
      </p:sp>
      <p:pic>
        <p:nvPicPr>
          <p:cNvPr id="35845" name="Picture 14" descr="Seminar_Img1"/>
          <p:cNvPicPr>
            <a:picLocks noChangeAspect="1" noChangeArrowheads="1"/>
          </p:cNvPicPr>
          <p:nvPr/>
        </p:nvPicPr>
        <p:blipFill>
          <a:blip r:embed="rId2" cstate="print"/>
          <a:srcRect/>
          <a:stretch>
            <a:fillRect/>
          </a:stretch>
        </p:blipFill>
        <p:spPr bwMode="auto">
          <a:xfrm>
            <a:off x="547591" y="1721357"/>
            <a:ext cx="9819391" cy="3090368"/>
          </a:xfrm>
          <a:prstGeom prst="rect">
            <a:avLst/>
          </a:prstGeom>
          <a:noFill/>
          <a:ln w="9525">
            <a:noFill/>
            <a:miter lim="800000"/>
            <a:headEnd/>
            <a:tailEnd/>
          </a:ln>
        </p:spPr>
      </p:pic>
      <p:pic>
        <p:nvPicPr>
          <p:cNvPr id="35846" name="Picture 15" descr="pool%20water"/>
          <p:cNvPicPr>
            <a:picLocks noChangeAspect="1" noChangeArrowheads="1"/>
          </p:cNvPicPr>
          <p:nvPr/>
        </p:nvPicPr>
        <p:blipFill>
          <a:blip r:embed="rId3" cstate="print"/>
          <a:srcRect/>
          <a:stretch>
            <a:fillRect/>
          </a:stretch>
        </p:blipFill>
        <p:spPr bwMode="auto">
          <a:xfrm>
            <a:off x="5936191" y="4929438"/>
            <a:ext cx="4376961" cy="1707927"/>
          </a:xfrm>
          <a:prstGeom prst="rect">
            <a:avLst/>
          </a:prstGeom>
          <a:noFill/>
          <a:ln w="9525">
            <a:solidFill>
              <a:schemeClr val="tx1"/>
            </a:solidFill>
            <a:miter lim="800000"/>
            <a:headEnd/>
            <a:tailEnd/>
          </a:ln>
        </p:spPr>
      </p:pic>
      <p:sp>
        <p:nvSpPr>
          <p:cNvPr id="2" name="Zástupný symbol pro zápatí 1"/>
          <p:cNvSpPr>
            <a:spLocks noGrp="1"/>
          </p:cNvSpPr>
          <p:nvPr>
            <p:ph type="ftr" sz="quarter" idx="11"/>
          </p:nvPr>
        </p:nvSpPr>
        <p:spPr/>
        <p:txBody>
          <a:body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
        <p:nvSpPr>
          <p:cNvPr id="3" name="Zástupný symbol pro číslo snímku 2"/>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25</a:t>
            </a:fld>
            <a:endParaRPr lang="en-US" altLang="en-US">
              <a:solidFill>
                <a:prstClr val="black"/>
              </a:solidFill>
            </a:endParaRPr>
          </a:p>
        </p:txBody>
      </p:sp>
    </p:spTree>
    <p:extLst>
      <p:ext uri="{BB962C8B-B14F-4D97-AF65-F5344CB8AC3E}">
        <p14:creationId xmlns:p14="http://schemas.microsoft.com/office/powerpoint/2010/main" val="161474391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p:txBody>
          <a:bodyPr/>
          <a:lstStyle/>
          <a:p>
            <a:pPr eaLnBrk="1" hangingPunct="1"/>
            <a:r>
              <a:rPr lang="en-US" dirty="0"/>
              <a:t>Caustics under water surface</a:t>
            </a:r>
            <a:endParaRPr lang="cs-CZ" dirty="0"/>
          </a:p>
        </p:txBody>
      </p:sp>
      <p:sp>
        <p:nvSpPr>
          <p:cNvPr id="36868" name="Freeform 4"/>
          <p:cNvSpPr>
            <a:spLocks/>
          </p:cNvSpPr>
          <p:nvPr/>
        </p:nvSpPr>
        <p:spPr bwMode="auto">
          <a:xfrm>
            <a:off x="1304921" y="3122929"/>
            <a:ext cx="8419803" cy="1058704"/>
          </a:xfrm>
          <a:custGeom>
            <a:avLst/>
            <a:gdLst>
              <a:gd name="T0" fmla="*/ 0 w 4536"/>
              <a:gd name="T1" fmla="*/ 333 h 605"/>
              <a:gd name="T2" fmla="*/ 590 w 4536"/>
              <a:gd name="T3" fmla="*/ 605 h 605"/>
              <a:gd name="T4" fmla="*/ 1043 w 4536"/>
              <a:gd name="T5" fmla="*/ 333 h 605"/>
              <a:gd name="T6" fmla="*/ 1043 w 4536"/>
              <a:gd name="T7" fmla="*/ 151 h 605"/>
              <a:gd name="T8" fmla="*/ 1633 w 4536"/>
              <a:gd name="T9" fmla="*/ 469 h 605"/>
              <a:gd name="T10" fmla="*/ 2041 w 4536"/>
              <a:gd name="T11" fmla="*/ 469 h 605"/>
              <a:gd name="T12" fmla="*/ 2223 w 4536"/>
              <a:gd name="T13" fmla="*/ 151 h 605"/>
              <a:gd name="T14" fmla="*/ 2177 w 4536"/>
              <a:gd name="T15" fmla="*/ 106 h 605"/>
              <a:gd name="T16" fmla="*/ 2540 w 4536"/>
              <a:gd name="T17" fmla="*/ 151 h 605"/>
              <a:gd name="T18" fmla="*/ 3175 w 4536"/>
              <a:gd name="T19" fmla="*/ 469 h 605"/>
              <a:gd name="T20" fmla="*/ 3674 w 4536"/>
              <a:gd name="T21" fmla="*/ 197 h 605"/>
              <a:gd name="T22" fmla="*/ 3765 w 4536"/>
              <a:gd name="T23" fmla="*/ 61 h 605"/>
              <a:gd name="T24" fmla="*/ 4536 w 4536"/>
              <a:gd name="T25" fmla="*/ 560 h 6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36"/>
              <a:gd name="T40" fmla="*/ 0 h 605"/>
              <a:gd name="T41" fmla="*/ 4536 w 4536"/>
              <a:gd name="T42" fmla="*/ 605 h 6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36" h="605">
                <a:moveTo>
                  <a:pt x="0" y="333"/>
                </a:moveTo>
                <a:cubicBezTo>
                  <a:pt x="208" y="469"/>
                  <a:pt x="416" y="605"/>
                  <a:pt x="590" y="605"/>
                </a:cubicBezTo>
                <a:cubicBezTo>
                  <a:pt x="764" y="605"/>
                  <a:pt x="968" y="409"/>
                  <a:pt x="1043" y="333"/>
                </a:cubicBezTo>
                <a:cubicBezTo>
                  <a:pt x="1118" y="257"/>
                  <a:pt x="945" y="128"/>
                  <a:pt x="1043" y="151"/>
                </a:cubicBezTo>
                <a:cubicBezTo>
                  <a:pt x="1141" y="174"/>
                  <a:pt x="1467" y="416"/>
                  <a:pt x="1633" y="469"/>
                </a:cubicBezTo>
                <a:cubicBezTo>
                  <a:pt x="1799" y="522"/>
                  <a:pt x="1943" y="522"/>
                  <a:pt x="2041" y="469"/>
                </a:cubicBezTo>
                <a:cubicBezTo>
                  <a:pt x="2139" y="416"/>
                  <a:pt x="2200" y="211"/>
                  <a:pt x="2223" y="151"/>
                </a:cubicBezTo>
                <a:cubicBezTo>
                  <a:pt x="2246" y="91"/>
                  <a:pt x="2124" y="106"/>
                  <a:pt x="2177" y="106"/>
                </a:cubicBezTo>
                <a:cubicBezTo>
                  <a:pt x="2230" y="106"/>
                  <a:pt x="2374" y="91"/>
                  <a:pt x="2540" y="151"/>
                </a:cubicBezTo>
                <a:cubicBezTo>
                  <a:pt x="2706" y="211"/>
                  <a:pt x="2986" y="461"/>
                  <a:pt x="3175" y="469"/>
                </a:cubicBezTo>
                <a:cubicBezTo>
                  <a:pt x="3364" y="477"/>
                  <a:pt x="3576" y="265"/>
                  <a:pt x="3674" y="197"/>
                </a:cubicBezTo>
                <a:cubicBezTo>
                  <a:pt x="3772" y="129"/>
                  <a:pt x="3621" y="0"/>
                  <a:pt x="3765" y="61"/>
                </a:cubicBezTo>
                <a:cubicBezTo>
                  <a:pt x="3909" y="122"/>
                  <a:pt x="4408" y="477"/>
                  <a:pt x="4536" y="560"/>
                </a:cubicBezTo>
              </a:path>
            </a:pathLst>
          </a:custGeom>
          <a:noFill/>
          <a:ln w="9525">
            <a:solidFill>
              <a:srgbClr val="6699FF"/>
            </a:solidFill>
            <a:round/>
            <a:headEnd/>
            <a:tailEnd/>
          </a:ln>
        </p:spPr>
        <p:txBody>
          <a:bodyPr lIns="104274" tIns="52138" rIns="104274" bIns="52138"/>
          <a:lstStyle/>
          <a:p>
            <a:endParaRPr lang="en-US"/>
          </a:p>
        </p:txBody>
      </p:sp>
      <p:sp>
        <p:nvSpPr>
          <p:cNvPr id="36869" name="Line 5"/>
          <p:cNvSpPr>
            <a:spLocks noChangeShapeType="1"/>
          </p:cNvSpPr>
          <p:nvPr/>
        </p:nvSpPr>
        <p:spPr bwMode="auto">
          <a:xfrm>
            <a:off x="1136005" y="5345332"/>
            <a:ext cx="8755779" cy="0"/>
          </a:xfrm>
          <a:prstGeom prst="line">
            <a:avLst/>
          </a:prstGeom>
          <a:noFill/>
          <a:ln w="28575">
            <a:solidFill>
              <a:schemeClr val="tx1"/>
            </a:solidFill>
            <a:round/>
            <a:headEnd/>
            <a:tailEnd/>
          </a:ln>
        </p:spPr>
        <p:txBody>
          <a:bodyPr lIns="104274" tIns="52138" rIns="104274" bIns="52138"/>
          <a:lstStyle/>
          <a:p>
            <a:endParaRPr lang="en-US"/>
          </a:p>
        </p:txBody>
      </p:sp>
      <p:sp>
        <p:nvSpPr>
          <p:cNvPr id="36870" name="AutoShape 6"/>
          <p:cNvSpPr>
            <a:spLocks noChangeArrowheads="1"/>
          </p:cNvSpPr>
          <p:nvPr/>
        </p:nvSpPr>
        <p:spPr bwMode="auto">
          <a:xfrm rot="-2694385">
            <a:off x="7872219" y="1217260"/>
            <a:ext cx="926252" cy="635223"/>
          </a:xfrm>
          <a:prstGeom prst="leftArrow">
            <a:avLst>
              <a:gd name="adj1" fmla="val 50000"/>
              <a:gd name="adj2" fmla="val 34366"/>
            </a:avLst>
          </a:prstGeom>
          <a:solidFill>
            <a:srgbClr val="6699FF"/>
          </a:solidFill>
          <a:ln w="9525">
            <a:solidFill>
              <a:schemeClr val="tx1"/>
            </a:solidFill>
            <a:miter lim="800000"/>
            <a:headEnd/>
            <a:tailEnd/>
          </a:ln>
        </p:spPr>
        <p:txBody>
          <a:bodyPr wrap="none" lIns="104274" tIns="52138" rIns="104274" bIns="52138" anchor="ctr"/>
          <a:lstStyle/>
          <a:p>
            <a:endParaRPr lang="en-US"/>
          </a:p>
        </p:txBody>
      </p:sp>
      <p:sp>
        <p:nvSpPr>
          <p:cNvPr id="36871" name="Line 7"/>
          <p:cNvSpPr>
            <a:spLocks noChangeShapeType="1"/>
          </p:cNvSpPr>
          <p:nvPr/>
        </p:nvSpPr>
        <p:spPr bwMode="auto">
          <a:xfrm flipH="1">
            <a:off x="6103245" y="1693240"/>
            <a:ext cx="1852505" cy="1746425"/>
          </a:xfrm>
          <a:prstGeom prst="line">
            <a:avLst/>
          </a:prstGeom>
          <a:noFill/>
          <a:ln w="9525">
            <a:solidFill>
              <a:schemeClr val="tx1"/>
            </a:solidFill>
            <a:round/>
            <a:headEnd/>
            <a:tailEnd/>
          </a:ln>
        </p:spPr>
        <p:txBody>
          <a:bodyPr lIns="104274" tIns="52138" rIns="104274" bIns="52138"/>
          <a:lstStyle/>
          <a:p>
            <a:endParaRPr lang="en-US"/>
          </a:p>
        </p:txBody>
      </p:sp>
      <p:sp>
        <p:nvSpPr>
          <p:cNvPr id="36872" name="Line 8"/>
          <p:cNvSpPr>
            <a:spLocks noChangeShapeType="1"/>
          </p:cNvSpPr>
          <p:nvPr/>
        </p:nvSpPr>
        <p:spPr bwMode="auto">
          <a:xfrm flipH="1">
            <a:off x="6524607" y="1852483"/>
            <a:ext cx="1516529" cy="1825171"/>
          </a:xfrm>
          <a:prstGeom prst="line">
            <a:avLst/>
          </a:prstGeom>
          <a:noFill/>
          <a:ln w="9525">
            <a:solidFill>
              <a:schemeClr val="tx1"/>
            </a:solidFill>
            <a:round/>
            <a:headEnd/>
            <a:tailEnd/>
          </a:ln>
        </p:spPr>
        <p:txBody>
          <a:bodyPr lIns="104274" tIns="52138" rIns="104274" bIns="52138"/>
          <a:lstStyle/>
          <a:p>
            <a:endParaRPr lang="en-US"/>
          </a:p>
        </p:txBody>
      </p:sp>
      <p:sp>
        <p:nvSpPr>
          <p:cNvPr id="36873" name="Line 9"/>
          <p:cNvSpPr>
            <a:spLocks noChangeShapeType="1"/>
          </p:cNvSpPr>
          <p:nvPr/>
        </p:nvSpPr>
        <p:spPr bwMode="auto">
          <a:xfrm flipH="1">
            <a:off x="6860582" y="1852483"/>
            <a:ext cx="1347614" cy="1984415"/>
          </a:xfrm>
          <a:prstGeom prst="line">
            <a:avLst/>
          </a:prstGeom>
          <a:noFill/>
          <a:ln w="9525">
            <a:solidFill>
              <a:schemeClr val="tx1"/>
            </a:solidFill>
            <a:round/>
            <a:headEnd/>
            <a:tailEnd/>
          </a:ln>
        </p:spPr>
        <p:txBody>
          <a:bodyPr lIns="104274" tIns="52138" rIns="104274" bIns="52138"/>
          <a:lstStyle/>
          <a:p>
            <a:endParaRPr lang="en-US"/>
          </a:p>
        </p:txBody>
      </p:sp>
      <p:sp>
        <p:nvSpPr>
          <p:cNvPr id="36874" name="Line 10"/>
          <p:cNvSpPr>
            <a:spLocks noChangeShapeType="1"/>
          </p:cNvSpPr>
          <p:nvPr/>
        </p:nvSpPr>
        <p:spPr bwMode="auto">
          <a:xfrm flipH="1">
            <a:off x="5681884" y="1533997"/>
            <a:ext cx="2273866" cy="1826921"/>
          </a:xfrm>
          <a:prstGeom prst="line">
            <a:avLst/>
          </a:prstGeom>
          <a:noFill/>
          <a:ln w="9525">
            <a:solidFill>
              <a:schemeClr val="tx1"/>
            </a:solidFill>
            <a:round/>
            <a:headEnd/>
            <a:tailEnd/>
          </a:ln>
        </p:spPr>
        <p:txBody>
          <a:bodyPr lIns="104274" tIns="52138" rIns="104274" bIns="52138"/>
          <a:lstStyle/>
          <a:p>
            <a:endParaRPr lang="en-US"/>
          </a:p>
        </p:txBody>
      </p:sp>
      <p:sp>
        <p:nvSpPr>
          <p:cNvPr id="183307" name="Line 11"/>
          <p:cNvSpPr>
            <a:spLocks noChangeShapeType="1"/>
          </p:cNvSpPr>
          <p:nvPr/>
        </p:nvSpPr>
        <p:spPr bwMode="auto">
          <a:xfrm flipH="1">
            <a:off x="5262379" y="3360919"/>
            <a:ext cx="419505" cy="1984415"/>
          </a:xfrm>
          <a:prstGeom prst="line">
            <a:avLst/>
          </a:prstGeom>
          <a:noFill/>
          <a:ln w="9525">
            <a:solidFill>
              <a:srgbClr val="FF0101"/>
            </a:solidFill>
            <a:round/>
            <a:headEnd/>
            <a:tailEnd/>
          </a:ln>
        </p:spPr>
        <p:txBody>
          <a:bodyPr lIns="104274" tIns="52138" rIns="104274" bIns="52138"/>
          <a:lstStyle/>
          <a:p>
            <a:endParaRPr lang="en-US"/>
          </a:p>
        </p:txBody>
      </p:sp>
      <p:sp>
        <p:nvSpPr>
          <p:cNvPr id="183308" name="Line 12"/>
          <p:cNvSpPr>
            <a:spLocks noChangeShapeType="1"/>
          </p:cNvSpPr>
          <p:nvPr/>
        </p:nvSpPr>
        <p:spPr bwMode="auto">
          <a:xfrm flipH="1">
            <a:off x="5345906" y="3439663"/>
            <a:ext cx="757337" cy="1905669"/>
          </a:xfrm>
          <a:prstGeom prst="line">
            <a:avLst/>
          </a:prstGeom>
          <a:noFill/>
          <a:ln w="9525">
            <a:solidFill>
              <a:srgbClr val="FF0101"/>
            </a:solidFill>
            <a:round/>
            <a:headEnd/>
            <a:tailEnd/>
          </a:ln>
        </p:spPr>
        <p:txBody>
          <a:bodyPr lIns="104274" tIns="52138" rIns="104274" bIns="52138"/>
          <a:lstStyle/>
          <a:p>
            <a:endParaRPr lang="en-US"/>
          </a:p>
        </p:txBody>
      </p:sp>
      <p:sp>
        <p:nvSpPr>
          <p:cNvPr id="183309" name="Line 13"/>
          <p:cNvSpPr>
            <a:spLocks noChangeShapeType="1"/>
          </p:cNvSpPr>
          <p:nvPr/>
        </p:nvSpPr>
        <p:spPr bwMode="auto">
          <a:xfrm flipH="1">
            <a:off x="5345908" y="3677654"/>
            <a:ext cx="1178699" cy="1667679"/>
          </a:xfrm>
          <a:prstGeom prst="line">
            <a:avLst/>
          </a:prstGeom>
          <a:noFill/>
          <a:ln w="9525">
            <a:solidFill>
              <a:srgbClr val="FF0101"/>
            </a:solidFill>
            <a:round/>
            <a:headEnd/>
            <a:tailEnd/>
          </a:ln>
        </p:spPr>
        <p:txBody>
          <a:bodyPr lIns="104274" tIns="52138" rIns="104274" bIns="52138"/>
          <a:lstStyle/>
          <a:p>
            <a:endParaRPr lang="en-US"/>
          </a:p>
        </p:txBody>
      </p:sp>
      <p:sp>
        <p:nvSpPr>
          <p:cNvPr id="183310" name="Line 14"/>
          <p:cNvSpPr>
            <a:spLocks noChangeShapeType="1"/>
          </p:cNvSpPr>
          <p:nvPr/>
        </p:nvSpPr>
        <p:spPr bwMode="auto">
          <a:xfrm flipH="1">
            <a:off x="5767270" y="3836898"/>
            <a:ext cx="1093312" cy="1508435"/>
          </a:xfrm>
          <a:prstGeom prst="line">
            <a:avLst/>
          </a:prstGeom>
          <a:noFill/>
          <a:ln w="9525">
            <a:solidFill>
              <a:srgbClr val="FF0101"/>
            </a:solidFill>
            <a:round/>
            <a:headEnd/>
            <a:tailEnd/>
          </a:ln>
        </p:spPr>
        <p:txBody>
          <a:bodyPr lIns="104274" tIns="52138" rIns="104274" bIns="52138"/>
          <a:lstStyle/>
          <a:p>
            <a:endParaRPr lang="en-US"/>
          </a:p>
        </p:txBody>
      </p:sp>
      <p:sp>
        <p:nvSpPr>
          <p:cNvPr id="36879" name="Line 15"/>
          <p:cNvSpPr>
            <a:spLocks noChangeShapeType="1"/>
          </p:cNvSpPr>
          <p:nvPr/>
        </p:nvSpPr>
        <p:spPr bwMode="auto">
          <a:xfrm flipH="1">
            <a:off x="7198412" y="1931228"/>
            <a:ext cx="1095168" cy="2064911"/>
          </a:xfrm>
          <a:prstGeom prst="line">
            <a:avLst/>
          </a:prstGeom>
          <a:noFill/>
          <a:ln w="9525">
            <a:solidFill>
              <a:schemeClr val="tx1"/>
            </a:solidFill>
            <a:round/>
            <a:headEnd/>
            <a:tailEnd/>
          </a:ln>
        </p:spPr>
        <p:txBody>
          <a:bodyPr lIns="104274" tIns="52138" rIns="104274" bIns="52138"/>
          <a:lstStyle/>
          <a:p>
            <a:endParaRPr lang="en-US"/>
          </a:p>
        </p:txBody>
      </p:sp>
      <p:sp>
        <p:nvSpPr>
          <p:cNvPr id="183312" name="Line 16"/>
          <p:cNvSpPr>
            <a:spLocks noChangeShapeType="1"/>
          </p:cNvSpPr>
          <p:nvPr/>
        </p:nvSpPr>
        <p:spPr bwMode="auto">
          <a:xfrm flipH="1">
            <a:off x="7029496" y="3996141"/>
            <a:ext cx="168915" cy="1349193"/>
          </a:xfrm>
          <a:prstGeom prst="line">
            <a:avLst/>
          </a:prstGeom>
          <a:noFill/>
          <a:ln w="9525">
            <a:solidFill>
              <a:srgbClr val="FF0101"/>
            </a:solidFill>
            <a:round/>
            <a:headEnd/>
            <a:tailEnd/>
          </a:ln>
        </p:spPr>
        <p:txBody>
          <a:bodyPr lIns="104274" tIns="52138" rIns="104274" bIns="52138"/>
          <a:lstStyle/>
          <a:p>
            <a:endParaRPr lang="en-US"/>
          </a:p>
        </p:txBody>
      </p:sp>
      <p:sp>
        <p:nvSpPr>
          <p:cNvPr id="183313" name="Oval 17"/>
          <p:cNvSpPr>
            <a:spLocks noChangeArrowheads="1"/>
          </p:cNvSpPr>
          <p:nvPr/>
        </p:nvSpPr>
        <p:spPr bwMode="auto">
          <a:xfrm>
            <a:off x="4924546" y="4869352"/>
            <a:ext cx="1095168" cy="873212"/>
          </a:xfrm>
          <a:prstGeom prst="ellipse">
            <a:avLst/>
          </a:prstGeom>
          <a:solidFill>
            <a:srgbClr val="3366FF">
              <a:alpha val="32941"/>
            </a:srgbClr>
          </a:solidFill>
          <a:ln w="9525">
            <a:noFill/>
            <a:round/>
            <a:headEnd/>
            <a:tailEnd/>
          </a:ln>
        </p:spPr>
        <p:txBody>
          <a:bodyPr wrap="none" lIns="104274" tIns="52138" rIns="104274" bIns="52138" anchor="ctr"/>
          <a:lstStyle/>
          <a:p>
            <a:endParaRPr lang="en-US"/>
          </a:p>
        </p:txBody>
      </p:sp>
      <p:sp>
        <p:nvSpPr>
          <p:cNvPr id="183314" name="Oval 18"/>
          <p:cNvSpPr>
            <a:spLocks noChangeArrowheads="1"/>
          </p:cNvSpPr>
          <p:nvPr/>
        </p:nvSpPr>
        <p:spPr bwMode="auto">
          <a:xfrm>
            <a:off x="6441075" y="4948100"/>
            <a:ext cx="1009782" cy="817215"/>
          </a:xfrm>
          <a:prstGeom prst="ellipse">
            <a:avLst/>
          </a:prstGeom>
          <a:solidFill>
            <a:srgbClr val="3366FF">
              <a:alpha val="32941"/>
            </a:srgbClr>
          </a:solidFill>
          <a:ln w="9525">
            <a:noFill/>
            <a:round/>
            <a:headEnd/>
            <a:tailEnd/>
          </a:ln>
        </p:spPr>
        <p:txBody>
          <a:bodyPr wrap="none" lIns="104274" tIns="52138" rIns="104274" bIns="52138" anchor="ctr"/>
          <a:lstStyle/>
          <a:p>
            <a:endParaRPr lang="en-US"/>
          </a:p>
        </p:txBody>
      </p:sp>
      <p:sp>
        <p:nvSpPr>
          <p:cNvPr id="183315" name="Line 19"/>
          <p:cNvSpPr>
            <a:spLocks noChangeShapeType="1"/>
          </p:cNvSpPr>
          <p:nvPr/>
        </p:nvSpPr>
        <p:spPr bwMode="auto">
          <a:xfrm flipV="1">
            <a:off x="4335546" y="5345333"/>
            <a:ext cx="1179279" cy="791709"/>
          </a:xfrm>
          <a:prstGeom prst="line">
            <a:avLst/>
          </a:prstGeom>
          <a:noFill/>
          <a:ln w="9525">
            <a:solidFill>
              <a:schemeClr val="tx1"/>
            </a:solidFill>
            <a:round/>
            <a:headEnd/>
            <a:tailEnd type="triangle" w="lg" len="lg"/>
          </a:ln>
        </p:spPr>
        <p:txBody>
          <a:bodyPr lIns="104274" tIns="52138" rIns="104274" bIns="52138"/>
          <a:lstStyle/>
          <a:p>
            <a:endParaRPr lang="en-US"/>
          </a:p>
        </p:txBody>
      </p:sp>
      <p:sp>
        <p:nvSpPr>
          <p:cNvPr id="183316" name="Text Box 20"/>
          <p:cNvSpPr txBox="1">
            <a:spLocks noChangeArrowheads="1"/>
          </p:cNvSpPr>
          <p:nvPr/>
        </p:nvSpPr>
        <p:spPr bwMode="auto">
          <a:xfrm>
            <a:off x="546687" y="5607902"/>
            <a:ext cx="4041449" cy="874736"/>
          </a:xfrm>
          <a:prstGeom prst="rect">
            <a:avLst/>
          </a:prstGeom>
          <a:noFill/>
          <a:ln w="9525">
            <a:noFill/>
            <a:miter lim="800000"/>
            <a:headEnd/>
            <a:tailEnd/>
          </a:ln>
        </p:spPr>
        <p:txBody>
          <a:bodyPr wrap="square" lIns="104274" tIns="52138" rIns="104274" bIns="52138">
            <a:spAutoFit/>
          </a:bodyPr>
          <a:lstStyle/>
          <a:p>
            <a:pPr>
              <a:spcBef>
                <a:spcPct val="50000"/>
              </a:spcBef>
            </a:pPr>
            <a:r>
              <a:rPr lang="en-US" sz="2500" dirty="0"/>
              <a:t>High </a:t>
            </a:r>
            <a:r>
              <a:rPr lang="cs-CZ" sz="2500" dirty="0"/>
              <a:t>„</a:t>
            </a:r>
            <a:r>
              <a:rPr lang="en-US" sz="2500" dirty="0"/>
              <a:t>concentration</a:t>
            </a:r>
            <a:r>
              <a:rPr lang="cs-CZ" sz="2500" dirty="0"/>
              <a:t>“</a:t>
            </a:r>
            <a:r>
              <a:rPr lang="en-US" sz="2500" dirty="0"/>
              <a:t> of photons – high light intensity</a:t>
            </a:r>
          </a:p>
        </p:txBody>
      </p:sp>
      <p:sp>
        <p:nvSpPr>
          <p:cNvPr id="183317" name="Line 21"/>
          <p:cNvSpPr>
            <a:spLocks noChangeShapeType="1"/>
          </p:cNvSpPr>
          <p:nvPr/>
        </p:nvSpPr>
        <p:spPr bwMode="auto">
          <a:xfrm flipH="1" flipV="1">
            <a:off x="6945968" y="5345332"/>
            <a:ext cx="168916" cy="635222"/>
          </a:xfrm>
          <a:prstGeom prst="line">
            <a:avLst/>
          </a:prstGeom>
          <a:noFill/>
          <a:ln w="9525">
            <a:solidFill>
              <a:schemeClr val="tx1"/>
            </a:solidFill>
            <a:round/>
            <a:headEnd/>
            <a:tailEnd type="triangle" w="lg" len="lg"/>
          </a:ln>
        </p:spPr>
        <p:txBody>
          <a:bodyPr lIns="104274" tIns="52138" rIns="104274" bIns="52138"/>
          <a:lstStyle/>
          <a:p>
            <a:endParaRPr lang="en-US"/>
          </a:p>
        </p:txBody>
      </p:sp>
      <p:sp>
        <p:nvSpPr>
          <p:cNvPr id="183318" name="Text Box 22"/>
          <p:cNvSpPr txBox="1">
            <a:spLocks noChangeArrowheads="1"/>
          </p:cNvSpPr>
          <p:nvPr/>
        </p:nvSpPr>
        <p:spPr bwMode="auto">
          <a:xfrm>
            <a:off x="7088065" y="5981096"/>
            <a:ext cx="3409871" cy="490027"/>
          </a:xfrm>
          <a:prstGeom prst="rect">
            <a:avLst/>
          </a:prstGeom>
          <a:noFill/>
          <a:ln w="9525">
            <a:noFill/>
            <a:miter lim="800000"/>
            <a:headEnd/>
            <a:tailEnd/>
          </a:ln>
        </p:spPr>
        <p:txBody>
          <a:bodyPr wrap="square" lIns="104274" tIns="52138" rIns="104274" bIns="52138">
            <a:spAutoFit/>
          </a:bodyPr>
          <a:lstStyle/>
          <a:p>
            <a:pPr>
              <a:spcBef>
                <a:spcPct val="50000"/>
              </a:spcBef>
            </a:pPr>
            <a:r>
              <a:rPr lang="en-US" sz="2500" dirty="0"/>
              <a:t>Low intensity</a:t>
            </a:r>
          </a:p>
        </p:txBody>
      </p:sp>
    </p:spTree>
    <p:extLst>
      <p:ext uri="{BB962C8B-B14F-4D97-AF65-F5344CB8AC3E}">
        <p14:creationId xmlns:p14="http://schemas.microsoft.com/office/powerpoint/2010/main" val="2369523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3310"/>
                                        </p:tgtEl>
                                        <p:attrNameLst>
                                          <p:attrName>style.visibility</p:attrName>
                                        </p:attrNameLst>
                                      </p:cBhvr>
                                      <p:to>
                                        <p:strVal val="visible"/>
                                      </p:to>
                                    </p:set>
                                    <p:animEffect transition="in" filter="fade">
                                      <p:cBhvr>
                                        <p:cTn id="7" dur="2000"/>
                                        <p:tgtEl>
                                          <p:spTgt spid="1833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3309"/>
                                        </p:tgtEl>
                                        <p:attrNameLst>
                                          <p:attrName>style.visibility</p:attrName>
                                        </p:attrNameLst>
                                      </p:cBhvr>
                                      <p:to>
                                        <p:strVal val="visible"/>
                                      </p:to>
                                    </p:set>
                                    <p:animEffect transition="in" filter="fade">
                                      <p:cBhvr>
                                        <p:cTn id="10" dur="2000"/>
                                        <p:tgtEl>
                                          <p:spTgt spid="18330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3308"/>
                                        </p:tgtEl>
                                        <p:attrNameLst>
                                          <p:attrName>style.visibility</p:attrName>
                                        </p:attrNameLst>
                                      </p:cBhvr>
                                      <p:to>
                                        <p:strVal val="visible"/>
                                      </p:to>
                                    </p:set>
                                    <p:animEffect transition="in" filter="fade">
                                      <p:cBhvr>
                                        <p:cTn id="13" dur="2000"/>
                                        <p:tgtEl>
                                          <p:spTgt spid="18330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3307"/>
                                        </p:tgtEl>
                                        <p:attrNameLst>
                                          <p:attrName>style.visibility</p:attrName>
                                        </p:attrNameLst>
                                      </p:cBhvr>
                                      <p:to>
                                        <p:strVal val="visible"/>
                                      </p:to>
                                    </p:set>
                                    <p:animEffect transition="in" filter="fade">
                                      <p:cBhvr>
                                        <p:cTn id="16" dur="2000"/>
                                        <p:tgtEl>
                                          <p:spTgt spid="18330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3312"/>
                                        </p:tgtEl>
                                        <p:attrNameLst>
                                          <p:attrName>style.visibility</p:attrName>
                                        </p:attrNameLst>
                                      </p:cBhvr>
                                      <p:to>
                                        <p:strVal val="visible"/>
                                      </p:to>
                                    </p:set>
                                    <p:animEffect transition="in" filter="fade">
                                      <p:cBhvr>
                                        <p:cTn id="19" dur="2000"/>
                                        <p:tgtEl>
                                          <p:spTgt spid="183312"/>
                                        </p:tgtEl>
                                      </p:cBhvr>
                                    </p:animEffect>
                                  </p:childTnLst>
                                </p:cTn>
                              </p:par>
                            </p:childTnLst>
                          </p:cTn>
                        </p:par>
                        <p:par>
                          <p:cTn id="20" fill="hold">
                            <p:stCondLst>
                              <p:cond delay="2000"/>
                            </p:stCondLst>
                            <p:childTnLst>
                              <p:par>
                                <p:cTn id="21" presetID="23" presetClass="entr" presetSubtype="16" fill="hold" grpId="0" nodeType="afterEffect">
                                  <p:stCondLst>
                                    <p:cond delay="0"/>
                                  </p:stCondLst>
                                  <p:childTnLst>
                                    <p:set>
                                      <p:cBhvr>
                                        <p:cTn id="22" dur="1" fill="hold">
                                          <p:stCondLst>
                                            <p:cond delay="0"/>
                                          </p:stCondLst>
                                        </p:cTn>
                                        <p:tgtEl>
                                          <p:spTgt spid="183313"/>
                                        </p:tgtEl>
                                        <p:attrNameLst>
                                          <p:attrName>style.visibility</p:attrName>
                                        </p:attrNameLst>
                                      </p:cBhvr>
                                      <p:to>
                                        <p:strVal val="visible"/>
                                      </p:to>
                                    </p:set>
                                    <p:anim calcmode="lin" valueType="num">
                                      <p:cBhvr>
                                        <p:cTn id="23" dur="500" fill="hold"/>
                                        <p:tgtEl>
                                          <p:spTgt spid="183313"/>
                                        </p:tgtEl>
                                        <p:attrNameLst>
                                          <p:attrName>ppt_w</p:attrName>
                                        </p:attrNameLst>
                                      </p:cBhvr>
                                      <p:tavLst>
                                        <p:tav tm="0">
                                          <p:val>
                                            <p:fltVal val="0"/>
                                          </p:val>
                                        </p:tav>
                                        <p:tav tm="100000">
                                          <p:val>
                                            <p:strVal val="#ppt_w"/>
                                          </p:val>
                                        </p:tav>
                                      </p:tavLst>
                                    </p:anim>
                                    <p:anim calcmode="lin" valueType="num">
                                      <p:cBhvr>
                                        <p:cTn id="24" dur="500" fill="hold"/>
                                        <p:tgtEl>
                                          <p:spTgt spid="183313"/>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83314"/>
                                        </p:tgtEl>
                                        <p:attrNameLst>
                                          <p:attrName>style.visibility</p:attrName>
                                        </p:attrNameLst>
                                      </p:cBhvr>
                                      <p:to>
                                        <p:strVal val="visible"/>
                                      </p:to>
                                    </p:set>
                                    <p:anim calcmode="lin" valueType="num">
                                      <p:cBhvr>
                                        <p:cTn id="27" dur="500" fill="hold"/>
                                        <p:tgtEl>
                                          <p:spTgt spid="183314"/>
                                        </p:tgtEl>
                                        <p:attrNameLst>
                                          <p:attrName>ppt_w</p:attrName>
                                        </p:attrNameLst>
                                      </p:cBhvr>
                                      <p:tavLst>
                                        <p:tav tm="0">
                                          <p:val>
                                            <p:fltVal val="0"/>
                                          </p:val>
                                        </p:tav>
                                        <p:tav tm="100000">
                                          <p:val>
                                            <p:strVal val="#ppt_w"/>
                                          </p:val>
                                        </p:tav>
                                      </p:tavLst>
                                    </p:anim>
                                    <p:anim calcmode="lin" valueType="num">
                                      <p:cBhvr>
                                        <p:cTn id="28" dur="500" fill="hold"/>
                                        <p:tgtEl>
                                          <p:spTgt spid="183314"/>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183315"/>
                                        </p:tgtEl>
                                        <p:attrNameLst>
                                          <p:attrName>style.visibility</p:attrName>
                                        </p:attrNameLst>
                                      </p:cBhvr>
                                      <p:to>
                                        <p:strVal val="visible"/>
                                      </p:to>
                                    </p:set>
                                    <p:animEffect transition="in" filter="fade">
                                      <p:cBhvr>
                                        <p:cTn id="32" dur="2000"/>
                                        <p:tgtEl>
                                          <p:spTgt spid="1833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3317"/>
                                        </p:tgtEl>
                                        <p:attrNameLst>
                                          <p:attrName>style.visibility</p:attrName>
                                        </p:attrNameLst>
                                      </p:cBhvr>
                                      <p:to>
                                        <p:strVal val="visible"/>
                                      </p:to>
                                    </p:set>
                                    <p:animEffect transition="in" filter="fade">
                                      <p:cBhvr>
                                        <p:cTn id="35" dur="2000"/>
                                        <p:tgtEl>
                                          <p:spTgt spid="1833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3318"/>
                                        </p:tgtEl>
                                        <p:attrNameLst>
                                          <p:attrName>style.visibility</p:attrName>
                                        </p:attrNameLst>
                                      </p:cBhvr>
                                      <p:to>
                                        <p:strVal val="visible"/>
                                      </p:to>
                                    </p:set>
                                    <p:animEffect transition="in" filter="fade">
                                      <p:cBhvr>
                                        <p:cTn id="38" dur="2000"/>
                                        <p:tgtEl>
                                          <p:spTgt spid="1833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3316"/>
                                        </p:tgtEl>
                                        <p:attrNameLst>
                                          <p:attrName>style.visibility</p:attrName>
                                        </p:attrNameLst>
                                      </p:cBhvr>
                                      <p:to>
                                        <p:strVal val="visible"/>
                                      </p:to>
                                    </p:set>
                                    <p:animEffect transition="in" filter="fade">
                                      <p:cBhvr>
                                        <p:cTn id="41" dur="2000"/>
                                        <p:tgtEl>
                                          <p:spTgt spid="18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7" grpId="0" animBg="1"/>
      <p:bldP spid="183308" grpId="0" animBg="1"/>
      <p:bldP spid="183309" grpId="0" animBg="1"/>
      <p:bldP spid="183310" grpId="0" animBg="1"/>
      <p:bldP spid="183312" grpId="0" animBg="1"/>
      <p:bldP spid="183313" grpId="0" animBg="1"/>
      <p:bldP spid="183314" grpId="0" animBg="1"/>
      <p:bldP spid="183315" grpId="0" animBg="1"/>
      <p:bldP spid="183316" grpId="0"/>
      <p:bldP spid="183317" grpId="0" animBg="1"/>
      <p:bldP spid="1833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We collaborate with…</a:t>
            </a:r>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t>27</a:t>
            </a:fld>
            <a:endParaRPr lang="cs-CZ" dirty="0"/>
          </a:p>
        </p:txBody>
      </p:sp>
      <p:sp>
        <p:nvSpPr>
          <p:cNvPr id="4" name="Zástupný symbol pro zápatí 3"/>
          <p:cNvSpPr>
            <a:spLocks noGrp="1"/>
          </p:cNvSpPr>
          <p:nvPr>
            <p:ph type="ftr" sz="quarter" idx="3"/>
          </p:nvPr>
        </p:nvSpPr>
        <p:spPr/>
        <p:txBody>
          <a:bodyPr/>
          <a:lstStyle/>
          <a:p>
            <a:r>
              <a:rPr lang="en-US"/>
              <a:t>Intro to computer graphics (NPGR003) - JAROSLAV KŘIVÁNEK</a:t>
            </a:r>
            <a:endParaRPr lang="cs-CZ" dirty="0"/>
          </a:p>
        </p:txBody>
      </p:sp>
      <p:pic>
        <p:nvPicPr>
          <p:cNvPr id="6" name="Picture 2" descr="Corona Alpha fo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946" y="1332838"/>
            <a:ext cx="3945095" cy="768525"/>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2" descr="https://encrypted-tbn2.gstatic.com/images?q=tbn:ANd9GcSi-2n9GmBLiGMT06409FM66ppFCEzu9jSyQfyWskpUGwLgzvB6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172" y="4707476"/>
            <a:ext cx="2906729" cy="14640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vray.info/assets/vray20_newLogo_560.jpg"/>
          <p:cNvPicPr>
            <a:picLocks noChangeAspect="1" noChangeArrowheads="1"/>
          </p:cNvPicPr>
          <p:nvPr/>
        </p:nvPicPr>
        <p:blipFill rotWithShape="1">
          <a:blip r:embed="rId4">
            <a:extLst>
              <a:ext uri="{28A0092B-C50C-407E-A947-70E740481C1C}">
                <a14:useLocalDpi xmlns:a14="http://schemas.microsoft.com/office/drawing/2010/main" val="0"/>
              </a:ext>
            </a:extLst>
          </a:blip>
          <a:srcRect l="2831" t="9243" r="3085" b="9130"/>
          <a:stretch/>
        </p:blipFill>
        <p:spPr bwMode="auto">
          <a:xfrm>
            <a:off x="2638405" y="2781735"/>
            <a:ext cx="3597638" cy="11147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vignette1.wikia.nocookie.net/disney/images/7/71/Walt_Disney_Animation_Studios_-_Transparent_Logo.png/revision/latest?cb=2015121620065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9894" y="5213666"/>
            <a:ext cx="3026851" cy="9578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xmlns="" id="{5C09BFA6-0862-4CF3-8AD5-8FC812D9465B}"/>
              </a:ext>
            </a:extLst>
          </p:cNvPr>
          <p:cNvPicPr>
            <a:picLocks noChangeAspect="1"/>
          </p:cNvPicPr>
          <p:nvPr/>
        </p:nvPicPr>
        <p:blipFill>
          <a:blip r:embed="rId6"/>
          <a:stretch>
            <a:fillRect/>
          </a:stretch>
        </p:blipFill>
        <p:spPr>
          <a:xfrm>
            <a:off x="6767818" y="1779916"/>
            <a:ext cx="2828925" cy="1600200"/>
          </a:xfrm>
          <a:prstGeom prst="rect">
            <a:avLst/>
          </a:prstGeom>
        </p:spPr>
      </p:pic>
    </p:spTree>
    <p:extLst>
      <p:ext uri="{BB962C8B-B14F-4D97-AF65-F5344CB8AC3E}">
        <p14:creationId xmlns:p14="http://schemas.microsoft.com/office/powerpoint/2010/main" val="3533597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CustomShape 1"/>
          <p:cNvSpPr/>
          <p:nvPr/>
        </p:nvSpPr>
        <p:spPr>
          <a:xfrm>
            <a:off x="181424" y="-2720689"/>
            <a:ext cx="10691392" cy="5669558"/>
          </a:xfrm>
          <a:prstGeom prst="rect">
            <a:avLst/>
          </a:prstGeom>
          <a:noFill/>
          <a:ln>
            <a:noFill/>
          </a:ln>
        </p:spPr>
        <p:style>
          <a:lnRef idx="0">
            <a:scrgbClr r="0" g="0" b="0"/>
          </a:lnRef>
          <a:fillRef idx="0">
            <a:scrgbClr r="0" g="0" b="0"/>
          </a:fillRef>
          <a:effectRef idx="0">
            <a:scrgbClr r="0" g="0" b="0"/>
          </a:effectRef>
          <a:fontRef idx="minor"/>
        </p:style>
      </p:sp>
      <p:sp>
        <p:nvSpPr>
          <p:cNvPr id="320" name="CustomShape 2"/>
          <p:cNvSpPr/>
          <p:nvPr/>
        </p:nvSpPr>
        <p:spPr>
          <a:xfrm>
            <a:off x="359481" y="-2552829"/>
            <a:ext cx="10691392" cy="5669558"/>
          </a:xfrm>
          <a:prstGeom prst="rect">
            <a:avLst/>
          </a:prstGeom>
          <a:noFill/>
          <a:ln>
            <a:noFill/>
          </a:ln>
        </p:spPr>
        <p:style>
          <a:lnRef idx="0">
            <a:scrgbClr r="0" g="0" b="0"/>
          </a:lnRef>
          <a:fillRef idx="0">
            <a:scrgbClr r="0" g="0" b="0"/>
          </a:fillRef>
          <a:effectRef idx="0">
            <a:scrgbClr r="0" g="0" b="0"/>
          </a:effectRef>
          <a:fontRef idx="minor"/>
        </p:style>
      </p:sp>
      <p:pic>
        <p:nvPicPr>
          <p:cNvPr id="321" name="Picture 10"/>
          <p:cNvPicPr/>
          <p:nvPr/>
        </p:nvPicPr>
        <p:blipFill>
          <a:blip r:embed="rId3"/>
          <a:srcRect l="1163" r="674"/>
          <a:stretch/>
        </p:blipFill>
        <p:spPr>
          <a:xfrm>
            <a:off x="-421" y="-89684"/>
            <a:ext cx="10691392" cy="5774322"/>
          </a:xfrm>
          <a:prstGeom prst="rect">
            <a:avLst/>
          </a:prstGeom>
          <a:ln>
            <a:noFill/>
          </a:ln>
        </p:spPr>
      </p:pic>
      <p:pic>
        <p:nvPicPr>
          <p:cNvPr id="322" name="Picture 321"/>
          <p:cNvPicPr/>
          <p:nvPr/>
        </p:nvPicPr>
        <p:blipFill>
          <a:blip r:embed="rId4"/>
          <a:stretch/>
        </p:blipFill>
        <p:spPr>
          <a:xfrm>
            <a:off x="6479491" y="3920713"/>
            <a:ext cx="4019953" cy="3517928"/>
          </a:xfrm>
          <a:prstGeom prst="rect">
            <a:avLst/>
          </a:prstGeom>
          <a:ln w="18360">
            <a:solidFill>
              <a:srgbClr val="000000"/>
            </a:solidFill>
            <a:round/>
          </a:ln>
        </p:spPr>
      </p:pic>
    </p:spTree>
    <p:extLst>
      <p:ext uri="{BB962C8B-B14F-4D97-AF65-F5344CB8AC3E}">
        <p14:creationId xmlns:p14="http://schemas.microsoft.com/office/powerpoint/2010/main" val="35299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Obrázek 2"/>
          <p:cNvPicPr/>
          <p:nvPr/>
        </p:nvPicPr>
        <p:blipFill>
          <a:blip r:embed="rId3"/>
          <a:stretch/>
        </p:blipFill>
        <p:spPr>
          <a:xfrm>
            <a:off x="2145939" y="2113137"/>
            <a:ext cx="7291480" cy="2821882"/>
          </a:xfrm>
          <a:prstGeom prst="rect">
            <a:avLst/>
          </a:prstGeom>
          <a:ln>
            <a:noFill/>
          </a:ln>
        </p:spPr>
      </p:pic>
      <p:pic>
        <p:nvPicPr>
          <p:cNvPr id="312" name="Picture 2"/>
          <p:cNvPicPr/>
          <p:nvPr/>
        </p:nvPicPr>
        <p:blipFill>
          <a:blip r:embed="rId4"/>
          <a:srcRect r="794" b="92"/>
          <a:stretch/>
        </p:blipFill>
        <p:spPr>
          <a:xfrm>
            <a:off x="125439" y="3587780"/>
            <a:ext cx="4043947" cy="3839363"/>
          </a:xfrm>
          <a:prstGeom prst="rect">
            <a:avLst/>
          </a:prstGeom>
          <a:ln w="18360">
            <a:solidFill>
              <a:srgbClr val="000000"/>
            </a:solidFill>
            <a:round/>
          </a:ln>
        </p:spPr>
      </p:pic>
      <p:pic>
        <p:nvPicPr>
          <p:cNvPr id="313" name="Picture 4"/>
          <p:cNvPicPr/>
          <p:nvPr/>
        </p:nvPicPr>
        <p:blipFill>
          <a:blip r:embed="rId5"/>
          <a:stretch/>
        </p:blipFill>
        <p:spPr>
          <a:xfrm>
            <a:off x="84614" y="128574"/>
            <a:ext cx="2868689" cy="1825433"/>
          </a:xfrm>
          <a:prstGeom prst="rect">
            <a:avLst/>
          </a:prstGeom>
          <a:ln>
            <a:noFill/>
          </a:ln>
        </p:spPr>
      </p:pic>
      <p:pic>
        <p:nvPicPr>
          <p:cNvPr id="314" name="Picture 8"/>
          <p:cNvPicPr/>
          <p:nvPr/>
        </p:nvPicPr>
        <p:blipFill>
          <a:blip r:embed="rId6"/>
          <a:stretch/>
        </p:blipFill>
        <p:spPr>
          <a:xfrm>
            <a:off x="3058954" y="133733"/>
            <a:ext cx="4663567" cy="1819878"/>
          </a:xfrm>
          <a:prstGeom prst="rect">
            <a:avLst/>
          </a:prstGeom>
          <a:ln>
            <a:noFill/>
          </a:ln>
        </p:spPr>
      </p:pic>
      <p:pic>
        <p:nvPicPr>
          <p:cNvPr id="315" name="Picture 12"/>
          <p:cNvPicPr/>
          <p:nvPr/>
        </p:nvPicPr>
        <p:blipFill>
          <a:blip r:embed="rId7"/>
          <a:stretch/>
        </p:blipFill>
        <p:spPr>
          <a:xfrm>
            <a:off x="7787344" y="128582"/>
            <a:ext cx="2569824" cy="1817497"/>
          </a:xfrm>
          <a:prstGeom prst="rect">
            <a:avLst/>
          </a:prstGeom>
          <a:ln>
            <a:noFill/>
          </a:ln>
        </p:spPr>
      </p:pic>
    </p:spTree>
    <p:extLst>
      <p:ext uri="{BB962C8B-B14F-4D97-AF65-F5344CB8AC3E}">
        <p14:creationId xmlns:p14="http://schemas.microsoft.com/office/powerpoint/2010/main" val="164025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4" y="0"/>
            <a:ext cx="10694957"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4236" tIns="52117" rIns="104236" bIns="52117" rtlCol="0" anchor="ctr"/>
          <a:lstStyle/>
          <a:p>
            <a:pPr algn="ctr">
              <a:defRPr/>
            </a:pPr>
            <a:endParaRPr lang="en-GB">
              <a:solidFill>
                <a:srgbClr val="262626"/>
              </a:solidFill>
              <a:latin typeface="Calibri" panose="020F0502020204030204"/>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9066"/>
            <a:ext cx="10682178" cy="6818557"/>
          </a:xfrm>
          <a:prstGeom prst="rect">
            <a:avLst/>
          </a:prstGeom>
        </p:spPr>
      </p:pic>
      <p:sp>
        <p:nvSpPr>
          <p:cNvPr id="29" name="Rectangle 28"/>
          <p:cNvSpPr/>
          <p:nvPr/>
        </p:nvSpPr>
        <p:spPr>
          <a:xfrm>
            <a:off x="0" y="7440625"/>
            <a:ext cx="10682178" cy="11905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04236" tIns="52117" rIns="104236" bIns="52117" rtlCol="0" anchor="ctr"/>
          <a:lstStyle/>
          <a:p>
            <a:pPr algn="ctr">
              <a:defRPr/>
            </a:pPr>
            <a:endParaRPr lang="en-US" sz="1000" dirty="0">
              <a:solidFill>
                <a:srgbClr val="262626"/>
              </a:solidFill>
              <a:latin typeface="Open Sans"/>
              <a:cs typeface="Open Sans"/>
            </a:endParaRPr>
          </a:p>
        </p:txBody>
      </p:sp>
      <p:sp>
        <p:nvSpPr>
          <p:cNvPr id="30" name="TextBox 29"/>
          <p:cNvSpPr txBox="1"/>
          <p:nvPr/>
        </p:nvSpPr>
        <p:spPr>
          <a:xfrm>
            <a:off x="9548162" y="7409806"/>
            <a:ext cx="1134023" cy="197585"/>
          </a:xfrm>
          <a:prstGeom prst="rect">
            <a:avLst/>
          </a:prstGeom>
          <a:noFill/>
        </p:spPr>
        <p:txBody>
          <a:bodyPr wrap="square" lIns="104236" tIns="52117" rIns="104236" bIns="52117"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73">
              <a:defRPr/>
            </a:pPr>
            <a:r>
              <a:rPr lang="en-JM" sz="600" b="1" dirty="0">
                <a:solidFill>
                  <a:srgbClr val="262626"/>
                </a:solidFill>
                <a:latin typeface="Open Sans"/>
                <a:cs typeface="Open Sans"/>
              </a:rPr>
              <a:t>divistudio.com</a:t>
            </a:r>
          </a:p>
        </p:txBody>
      </p:sp>
      <p:sp>
        <p:nvSpPr>
          <p:cNvPr id="31" name="TextBox 30"/>
          <p:cNvSpPr txBox="1"/>
          <p:nvPr/>
        </p:nvSpPr>
        <p:spPr>
          <a:xfrm>
            <a:off x="6" y="7403623"/>
            <a:ext cx="5181569" cy="197585"/>
          </a:xfrm>
          <a:prstGeom prst="rect">
            <a:avLst/>
          </a:prstGeom>
          <a:noFill/>
        </p:spPr>
        <p:txBody>
          <a:bodyPr wrap="square" lIns="104236" tIns="52117" rIns="104236" bIns="52117"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73">
              <a:defRPr/>
            </a:pPr>
            <a:r>
              <a:rPr lang="en-JM" sz="600" b="1" dirty="0">
                <a:solidFill>
                  <a:srgbClr val="262626"/>
                </a:solidFill>
                <a:latin typeface="Open Sans"/>
                <a:cs typeface="Open Sans"/>
              </a:rPr>
              <a:t>| Image by </a:t>
            </a:r>
            <a:r>
              <a:rPr lang="en-JM" sz="600" b="1" dirty="0" err="1">
                <a:solidFill>
                  <a:srgbClr val="262626"/>
                </a:solidFill>
                <a:latin typeface="Open Sans"/>
                <a:cs typeface="Open Sans"/>
              </a:rPr>
              <a:t>Divi</a:t>
            </a:r>
            <a:r>
              <a:rPr lang="en-JM" sz="600" b="1" dirty="0">
                <a:solidFill>
                  <a:srgbClr val="262626"/>
                </a:solidFill>
                <a:latin typeface="Open Sans"/>
                <a:cs typeface="Open Sans"/>
              </a:rPr>
              <a:t> Studio |</a:t>
            </a:r>
          </a:p>
        </p:txBody>
      </p:sp>
      <p:pic>
        <p:nvPicPr>
          <p:cNvPr id="11" name="Picture Placeholder 6"/>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tretch>
            <a:fillRect/>
          </a:stretch>
        </p:blipFill>
        <p:spPr>
          <a:xfrm>
            <a:off x="122762" y="446067"/>
            <a:ext cx="1855270" cy="411690"/>
          </a:xfrm>
        </p:spPr>
      </p:pic>
    </p:spTree>
    <p:extLst>
      <p:ext uri="{BB962C8B-B14F-4D97-AF65-F5344CB8AC3E}">
        <p14:creationId xmlns:p14="http://schemas.microsoft.com/office/powerpoint/2010/main" val="2456639521"/>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Other interesting (local) companies…</a:t>
            </a:r>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t>30</a:t>
            </a:fld>
            <a:endParaRPr lang="cs-CZ" dirty="0"/>
          </a:p>
        </p:txBody>
      </p:sp>
      <p:sp>
        <p:nvSpPr>
          <p:cNvPr id="4" name="Zástupný symbol pro zápatí 3"/>
          <p:cNvSpPr>
            <a:spLocks noGrp="1"/>
          </p:cNvSpPr>
          <p:nvPr>
            <p:ph type="ftr" sz="quarter" idx="3"/>
          </p:nvPr>
        </p:nvSpPr>
        <p:spPr/>
        <p:txBody>
          <a:bodyPr/>
          <a:lstStyle/>
          <a:p>
            <a:r>
              <a:rPr lang="en-US"/>
              <a:t>Intro to computer graphics (NPGR003) - JAROSLAV KŘIVÁNEK</a:t>
            </a:r>
            <a:endParaRPr lang="cs-CZ" dirty="0"/>
          </a:p>
        </p:txBody>
      </p:sp>
      <p:pic>
        <p:nvPicPr>
          <p:cNvPr id="25602" name="Picture 2" descr="Výsledek obrázku pro skoda au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633" y="2951094"/>
            <a:ext cx="3404054" cy="1915178"/>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Výsledek obrázku pro universal production partn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8322" y="3479701"/>
            <a:ext cx="3619499"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170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pPr eaLnBrk="1" hangingPunct="1"/>
            <a:r>
              <a:rPr lang="en-US" dirty="0"/>
              <a:t>Realistic image synthesis</a:t>
            </a:r>
            <a:r>
              <a:rPr lang="cs-CZ" dirty="0"/>
              <a:t>: </a:t>
            </a:r>
            <a:r>
              <a:rPr lang="en-US" dirty="0"/>
              <a:t>Ingredients</a:t>
            </a:r>
          </a:p>
        </p:txBody>
      </p:sp>
      <p:sp>
        <p:nvSpPr>
          <p:cNvPr id="38916" name="Rectangle 3"/>
          <p:cNvSpPr>
            <a:spLocks noGrp="1" noChangeArrowheads="1"/>
          </p:cNvSpPr>
          <p:nvPr>
            <p:ph type="body" idx="1"/>
          </p:nvPr>
        </p:nvSpPr>
        <p:spPr/>
        <p:txBody>
          <a:bodyPr/>
          <a:lstStyle/>
          <a:p>
            <a:pPr eaLnBrk="1" hangingPunct="1"/>
            <a:r>
              <a:rPr lang="en-US" dirty="0"/>
              <a:t>Describe the “amount of light” in space</a:t>
            </a:r>
            <a:r>
              <a:rPr lang="cs-CZ" dirty="0"/>
              <a:t> – </a:t>
            </a:r>
            <a:r>
              <a:rPr lang="en-US" b="1" dirty="0"/>
              <a:t>radiometry</a:t>
            </a:r>
            <a:endParaRPr lang="cs-CZ" b="1" dirty="0"/>
          </a:p>
          <a:p>
            <a:pPr eaLnBrk="1" hangingPunct="1"/>
            <a:r>
              <a:rPr lang="en-US" dirty="0"/>
              <a:t>Describe light interaction with surfaces</a:t>
            </a:r>
            <a:r>
              <a:rPr lang="cs-CZ" dirty="0"/>
              <a:t> – </a:t>
            </a:r>
            <a:r>
              <a:rPr lang="cs-CZ" b="1" dirty="0"/>
              <a:t>BRDF</a:t>
            </a:r>
          </a:p>
          <a:p>
            <a:pPr eaLnBrk="1" hangingPunct="1"/>
            <a:r>
              <a:rPr lang="en-US" dirty="0"/>
              <a:t>Describe equilibrium light distribution – </a:t>
            </a:r>
            <a:r>
              <a:rPr lang="en-US" b="1" dirty="0"/>
              <a:t>rendering</a:t>
            </a:r>
            <a:r>
              <a:rPr lang="cs-CZ" b="1" dirty="0"/>
              <a:t> </a:t>
            </a:r>
            <a:r>
              <a:rPr lang="en-US" b="1" dirty="0"/>
              <a:t>equation (RE)</a:t>
            </a:r>
            <a:endParaRPr lang="cs-CZ" b="1" dirty="0"/>
          </a:p>
          <a:p>
            <a:pPr eaLnBrk="1" hangingPunct="1"/>
            <a:r>
              <a:rPr lang="en-US" b="1" dirty="0"/>
              <a:t>Image rendering</a:t>
            </a:r>
            <a:r>
              <a:rPr lang="en-US" dirty="0"/>
              <a:t> = numerical solution of the RE</a:t>
            </a:r>
          </a:p>
          <a:p>
            <a:pPr lvl="1" eaLnBrk="1" hangingPunct="1"/>
            <a:r>
              <a:rPr lang="en-US" dirty="0"/>
              <a:t>Find the </a:t>
            </a:r>
            <a:r>
              <a:rPr lang="cs-CZ" dirty="0" err="1"/>
              <a:t>equilibrium</a:t>
            </a:r>
            <a:r>
              <a:rPr lang="cs-CZ" dirty="0"/>
              <a:t> </a:t>
            </a:r>
            <a:r>
              <a:rPr lang="en-US" dirty="0"/>
              <a:t>light distribution in a </a:t>
            </a:r>
            <a:r>
              <a:rPr lang="cs-CZ" dirty="0"/>
              <a:t>3D </a:t>
            </a:r>
            <a:r>
              <a:rPr lang="en-US" dirty="0"/>
              <a:t>scene</a:t>
            </a:r>
            <a:endParaRPr lang="cs-CZ" dirty="0"/>
          </a:p>
          <a:p>
            <a:pPr lvl="1" eaLnBrk="1" hangingPunct="1"/>
            <a:r>
              <a:rPr lang="en-US" dirty="0"/>
              <a:t>Methods</a:t>
            </a:r>
          </a:p>
          <a:p>
            <a:pPr lvl="2" eaLnBrk="1" hangingPunct="1"/>
            <a:r>
              <a:rPr lang="en-US" dirty="0"/>
              <a:t>Finite elements </a:t>
            </a:r>
            <a:r>
              <a:rPr lang="cs-CZ" dirty="0"/>
              <a:t>(</a:t>
            </a:r>
            <a:r>
              <a:rPr lang="en-US" dirty="0" err="1"/>
              <a:t>radiosity</a:t>
            </a:r>
            <a:r>
              <a:rPr lang="cs-CZ" dirty="0"/>
              <a:t>)</a:t>
            </a:r>
            <a:r>
              <a:rPr lang="en-US" dirty="0"/>
              <a:t> – obsolete</a:t>
            </a:r>
          </a:p>
          <a:p>
            <a:pPr lvl="2" eaLnBrk="1" hangingPunct="1"/>
            <a:r>
              <a:rPr lang="cs-CZ" b="1" dirty="0"/>
              <a:t>Monte Carlo </a:t>
            </a:r>
            <a:r>
              <a:rPr lang="cs-CZ" dirty="0"/>
              <a:t>(</a:t>
            </a:r>
            <a:r>
              <a:rPr lang="en-US" dirty="0"/>
              <a:t>stochastic ray tracing</a:t>
            </a:r>
            <a:r>
              <a:rPr lang="cs-CZ" dirty="0"/>
              <a:t>)</a:t>
            </a:r>
            <a:r>
              <a:rPr lang="en-US" dirty="0"/>
              <a:t> – prevalent</a:t>
            </a:r>
            <a:endParaRPr lang="cs-CZ" dirty="0"/>
          </a:p>
        </p:txBody>
      </p:sp>
    </p:spTree>
    <p:extLst>
      <p:ext uri="{BB962C8B-B14F-4D97-AF65-F5344CB8AC3E}">
        <p14:creationId xmlns:p14="http://schemas.microsoft.com/office/powerpoint/2010/main" val="62357880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ctrTitle"/>
          </p:nvPr>
        </p:nvSpPr>
        <p:spPr/>
        <p:txBody>
          <a:bodyPr>
            <a:normAutofit/>
          </a:bodyPr>
          <a:lstStyle/>
          <a:p>
            <a:pPr algn="ctr"/>
            <a:r>
              <a:rPr lang="en-US" dirty="0"/>
              <a:t>Example of our rendering research: </a:t>
            </a:r>
            <a:br>
              <a:rPr lang="en-US" dirty="0"/>
            </a:br>
            <a:r>
              <a:rPr lang="cs-CZ" dirty="0"/>
              <a:t/>
            </a:r>
            <a:br>
              <a:rPr lang="cs-CZ" dirty="0"/>
            </a:br>
            <a:r>
              <a:rPr lang="en-US" dirty="0"/>
              <a:t>Smart(</a:t>
            </a:r>
            <a:r>
              <a:rPr lang="en-US" dirty="0" err="1"/>
              <a:t>er</a:t>
            </a:r>
            <a:r>
              <a:rPr lang="en-US" dirty="0"/>
              <a:t>) subsurface scattering</a:t>
            </a:r>
          </a:p>
        </p:txBody>
      </p:sp>
      <p:sp>
        <p:nvSpPr>
          <p:cNvPr id="7" name="Podnadpis 6"/>
          <p:cNvSpPr>
            <a:spLocks noGrp="1"/>
          </p:cNvSpPr>
          <p:nvPr>
            <p:ph type="subTitle" idx="1"/>
          </p:nvPr>
        </p:nvSpPr>
        <p:spPr>
          <a:xfrm>
            <a:off x="916141" y="5079942"/>
            <a:ext cx="8663738" cy="1202117"/>
          </a:xfrm>
        </p:spPr>
        <p:txBody>
          <a:bodyPr>
            <a:normAutofit/>
          </a:bodyPr>
          <a:lstStyle/>
          <a:p>
            <a:r>
              <a:rPr lang="en-US" dirty="0"/>
              <a:t>K</a:t>
            </a:r>
            <a:r>
              <a:rPr lang="cs-CZ" dirty="0" err="1"/>
              <a:t>řivánek</a:t>
            </a:r>
            <a:r>
              <a:rPr lang="en-US" dirty="0"/>
              <a:t> and </a:t>
            </a:r>
            <a:r>
              <a:rPr lang="en-US" dirty="0" err="1"/>
              <a:t>d’Eon</a:t>
            </a:r>
            <a:r>
              <a:rPr lang="cs-CZ" dirty="0"/>
              <a:t>. </a:t>
            </a:r>
            <a:r>
              <a:rPr lang="en-US" b="1" dirty="0"/>
              <a:t>A Zero-Variance-Based Sampling Scheme for Monte Carlo Subsurface Scattering</a:t>
            </a:r>
            <a:r>
              <a:rPr lang="cs-CZ" dirty="0"/>
              <a:t>, ACM SIGGRAPH </a:t>
            </a:r>
            <a:r>
              <a:rPr lang="en-US" dirty="0"/>
              <a:t>Talks </a:t>
            </a:r>
            <a:r>
              <a:rPr lang="cs-CZ" dirty="0"/>
              <a:t>201</a:t>
            </a:r>
            <a:r>
              <a:rPr lang="en-US" dirty="0"/>
              <a:t>4</a:t>
            </a:r>
            <a:r>
              <a:rPr lang="cs-CZ" dirty="0"/>
              <a:t>.</a:t>
            </a:r>
          </a:p>
        </p:txBody>
      </p:sp>
      <p:sp>
        <p:nvSpPr>
          <p:cNvPr id="3" name="Zástupný symbol pro číslo snímku 2"/>
          <p:cNvSpPr>
            <a:spLocks noGrp="1"/>
          </p:cNvSpPr>
          <p:nvPr>
            <p:ph type="sldNum" sz="quarter" idx="4"/>
          </p:nvPr>
        </p:nvSpPr>
        <p:spPr/>
        <p:txBody>
          <a:bodyPr/>
          <a:lstStyle/>
          <a:p>
            <a:fld id="{7B6CC4D6-176D-4020-9484-FACE48CDBCFB}" type="slidenum">
              <a:rPr lang="cs-CZ" smtClean="0">
                <a:solidFill>
                  <a:prstClr val="black"/>
                </a:solidFill>
              </a:rPr>
              <a:pPr/>
              <a:t>32</a:t>
            </a:fld>
            <a:endParaRPr lang="cs-CZ" dirty="0">
              <a:solidFill>
                <a:prstClr val="black"/>
              </a:solidFill>
            </a:endParaRPr>
          </a:p>
        </p:txBody>
      </p:sp>
      <p:sp>
        <p:nvSpPr>
          <p:cNvPr id="4" name="Zástupný symbol pro zápatí 3"/>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Tree>
    <p:extLst>
      <p:ext uri="{BB962C8B-B14F-4D97-AF65-F5344CB8AC3E}">
        <p14:creationId xmlns:p14="http://schemas.microsoft.com/office/powerpoint/2010/main" val="394484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idx="1"/>
          </p:nvPr>
        </p:nvSpPr>
        <p:spPr/>
        <p:txBody>
          <a:bodyPr/>
          <a:lstStyle/>
          <a:p>
            <a:endParaRPr lang="cs-CZ"/>
          </a:p>
        </p:txBody>
      </p:sp>
      <p:pic>
        <p:nvPicPr>
          <p:cNvPr id="6" name="Picture 2" descr="D:\devel\2014-TED\podklady\fotky\eugene\Screen Shot 2014-05-23 at 8.19.28 A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 y="2090258"/>
            <a:ext cx="10691813" cy="3197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16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délník 1"/>
          <p:cNvSpPr/>
          <p:nvPr/>
        </p:nvSpPr>
        <p:spPr>
          <a:xfrm>
            <a:off x="726189" y="2407898"/>
            <a:ext cx="9108052" cy="416710"/>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4241" tIns="52120" rIns="104241" bIns="52120" rtlCol="0" anchor="ctr"/>
          <a:lstStyle/>
          <a:p>
            <a:pPr algn="ctr" defTabSz="913874">
              <a:defRPr/>
            </a:pPr>
            <a:endParaRPr lang="cs-CZ">
              <a:solidFill>
                <a:prstClr val="white"/>
              </a:solidFill>
            </a:endParaRPr>
          </a:p>
        </p:txBody>
      </p:sp>
      <p:sp>
        <p:nvSpPr>
          <p:cNvPr id="3" name="Volný tvar 2"/>
          <p:cNvSpPr/>
          <p:nvPr/>
        </p:nvSpPr>
        <p:spPr>
          <a:xfrm>
            <a:off x="726208" y="2264649"/>
            <a:ext cx="9108053" cy="280010"/>
          </a:xfrm>
          <a:custGeom>
            <a:avLst/>
            <a:gdLst>
              <a:gd name="connsiteX0" fmla="*/ 0 w 7448550"/>
              <a:gd name="connsiteY0" fmla="*/ 38106 h 190515"/>
              <a:gd name="connsiteX1" fmla="*/ 333375 w 7448550"/>
              <a:gd name="connsiteY1" fmla="*/ 47631 h 190515"/>
              <a:gd name="connsiteX2" fmla="*/ 552450 w 7448550"/>
              <a:gd name="connsiteY2" fmla="*/ 57156 h 190515"/>
              <a:gd name="connsiteX3" fmla="*/ 1552575 w 7448550"/>
              <a:gd name="connsiteY3" fmla="*/ 76206 h 190515"/>
              <a:gd name="connsiteX4" fmla="*/ 1819275 w 7448550"/>
              <a:gd name="connsiteY4" fmla="*/ 95256 h 190515"/>
              <a:gd name="connsiteX5" fmla="*/ 2124075 w 7448550"/>
              <a:gd name="connsiteY5" fmla="*/ 76206 h 190515"/>
              <a:gd name="connsiteX6" fmla="*/ 2486025 w 7448550"/>
              <a:gd name="connsiteY6" fmla="*/ 66681 h 190515"/>
              <a:gd name="connsiteX7" fmla="*/ 3267075 w 7448550"/>
              <a:gd name="connsiteY7" fmla="*/ 47631 h 190515"/>
              <a:gd name="connsiteX8" fmla="*/ 3333750 w 7448550"/>
              <a:gd name="connsiteY8" fmla="*/ 38106 h 190515"/>
              <a:gd name="connsiteX9" fmla="*/ 3752850 w 7448550"/>
              <a:gd name="connsiteY9" fmla="*/ 28581 h 190515"/>
              <a:gd name="connsiteX10" fmla="*/ 4038600 w 7448550"/>
              <a:gd name="connsiteY10" fmla="*/ 19056 h 190515"/>
              <a:gd name="connsiteX11" fmla="*/ 4133850 w 7448550"/>
              <a:gd name="connsiteY11" fmla="*/ 9531 h 190515"/>
              <a:gd name="connsiteX12" fmla="*/ 4191000 w 7448550"/>
              <a:gd name="connsiteY12" fmla="*/ 6 h 190515"/>
              <a:gd name="connsiteX13" fmla="*/ 4876800 w 7448550"/>
              <a:gd name="connsiteY13" fmla="*/ 19056 h 190515"/>
              <a:gd name="connsiteX14" fmla="*/ 5162550 w 7448550"/>
              <a:gd name="connsiteY14" fmla="*/ 38106 h 190515"/>
              <a:gd name="connsiteX15" fmla="*/ 5372100 w 7448550"/>
              <a:gd name="connsiteY15" fmla="*/ 57156 h 190515"/>
              <a:gd name="connsiteX16" fmla="*/ 5562600 w 7448550"/>
              <a:gd name="connsiteY16" fmla="*/ 76206 h 190515"/>
              <a:gd name="connsiteX17" fmla="*/ 5657850 w 7448550"/>
              <a:gd name="connsiteY17" fmla="*/ 85731 h 190515"/>
              <a:gd name="connsiteX18" fmla="*/ 5753100 w 7448550"/>
              <a:gd name="connsiteY18" fmla="*/ 104781 h 190515"/>
              <a:gd name="connsiteX19" fmla="*/ 5943600 w 7448550"/>
              <a:gd name="connsiteY19" fmla="*/ 114306 h 190515"/>
              <a:gd name="connsiteX20" fmla="*/ 6419850 w 7448550"/>
              <a:gd name="connsiteY20" fmla="*/ 123831 h 190515"/>
              <a:gd name="connsiteX21" fmla="*/ 6734175 w 7448550"/>
              <a:gd name="connsiteY21" fmla="*/ 133356 h 190515"/>
              <a:gd name="connsiteX22" fmla="*/ 6838950 w 7448550"/>
              <a:gd name="connsiteY22" fmla="*/ 142881 h 190515"/>
              <a:gd name="connsiteX23" fmla="*/ 7191375 w 7448550"/>
              <a:gd name="connsiteY23" fmla="*/ 161931 h 190515"/>
              <a:gd name="connsiteX24" fmla="*/ 7248525 w 7448550"/>
              <a:gd name="connsiteY24" fmla="*/ 171456 h 190515"/>
              <a:gd name="connsiteX25" fmla="*/ 7286625 w 7448550"/>
              <a:gd name="connsiteY25" fmla="*/ 180981 h 190515"/>
              <a:gd name="connsiteX26" fmla="*/ 7448550 w 7448550"/>
              <a:gd name="connsiteY26" fmla="*/ 190506 h 19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48550" h="190515">
                <a:moveTo>
                  <a:pt x="0" y="38106"/>
                </a:moveTo>
                <a:lnTo>
                  <a:pt x="333375" y="47631"/>
                </a:lnTo>
                <a:cubicBezTo>
                  <a:pt x="406426" y="50150"/>
                  <a:pt x="479376" y="55443"/>
                  <a:pt x="552450" y="57156"/>
                </a:cubicBezTo>
                <a:lnTo>
                  <a:pt x="1552575" y="76206"/>
                </a:lnTo>
                <a:cubicBezTo>
                  <a:pt x="1656861" y="93587"/>
                  <a:pt x="1669487" y="98030"/>
                  <a:pt x="1819275" y="95256"/>
                </a:cubicBezTo>
                <a:cubicBezTo>
                  <a:pt x="1921056" y="93371"/>
                  <a:pt x="2022370" y="80565"/>
                  <a:pt x="2124075" y="76206"/>
                </a:cubicBezTo>
                <a:cubicBezTo>
                  <a:pt x="2244656" y="71038"/>
                  <a:pt x="2365375" y="69856"/>
                  <a:pt x="2486025" y="66681"/>
                </a:cubicBezTo>
                <a:cubicBezTo>
                  <a:pt x="2859141" y="37980"/>
                  <a:pt x="2405244" y="70311"/>
                  <a:pt x="3267075" y="47631"/>
                </a:cubicBezTo>
                <a:cubicBezTo>
                  <a:pt x="3289518" y="47040"/>
                  <a:pt x="3311317" y="38986"/>
                  <a:pt x="3333750" y="38106"/>
                </a:cubicBezTo>
                <a:cubicBezTo>
                  <a:pt x="3473379" y="32630"/>
                  <a:pt x="3613165" y="32356"/>
                  <a:pt x="3752850" y="28581"/>
                </a:cubicBezTo>
                <a:lnTo>
                  <a:pt x="4038600" y="19056"/>
                </a:lnTo>
                <a:cubicBezTo>
                  <a:pt x="4070350" y="15881"/>
                  <a:pt x="4102188" y="13489"/>
                  <a:pt x="4133850" y="9531"/>
                </a:cubicBezTo>
                <a:cubicBezTo>
                  <a:pt x="4153014" y="7136"/>
                  <a:pt x="4171689" y="-242"/>
                  <a:pt x="4191000" y="6"/>
                </a:cubicBezTo>
                <a:cubicBezTo>
                  <a:pt x="4419669" y="2938"/>
                  <a:pt x="4648200" y="12706"/>
                  <a:pt x="4876800" y="19056"/>
                </a:cubicBezTo>
                <a:cubicBezTo>
                  <a:pt x="4972050" y="25406"/>
                  <a:pt x="5068387" y="22412"/>
                  <a:pt x="5162550" y="38106"/>
                </a:cubicBezTo>
                <a:cubicBezTo>
                  <a:pt x="5269907" y="55999"/>
                  <a:pt x="5200425" y="46426"/>
                  <a:pt x="5372100" y="57156"/>
                </a:cubicBezTo>
                <a:cubicBezTo>
                  <a:pt x="5463126" y="79912"/>
                  <a:pt x="5383346" y="62417"/>
                  <a:pt x="5562600" y="76206"/>
                </a:cubicBezTo>
                <a:cubicBezTo>
                  <a:pt x="5594414" y="78653"/>
                  <a:pt x="5626100" y="82556"/>
                  <a:pt x="5657850" y="85731"/>
                </a:cubicBezTo>
                <a:cubicBezTo>
                  <a:pt x="5690061" y="93784"/>
                  <a:pt x="5719366" y="102186"/>
                  <a:pt x="5753100" y="104781"/>
                </a:cubicBezTo>
                <a:cubicBezTo>
                  <a:pt x="5816492" y="109657"/>
                  <a:pt x="5880047" y="112490"/>
                  <a:pt x="5943600" y="114306"/>
                </a:cubicBezTo>
                <a:lnTo>
                  <a:pt x="6419850" y="123831"/>
                </a:lnTo>
                <a:lnTo>
                  <a:pt x="6734175" y="133356"/>
                </a:lnTo>
                <a:cubicBezTo>
                  <a:pt x="6769100" y="136531"/>
                  <a:pt x="6803949" y="140693"/>
                  <a:pt x="6838950" y="142881"/>
                </a:cubicBezTo>
                <a:lnTo>
                  <a:pt x="7191375" y="161931"/>
                </a:lnTo>
                <a:cubicBezTo>
                  <a:pt x="7210425" y="165106"/>
                  <a:pt x="7229587" y="167668"/>
                  <a:pt x="7248525" y="171456"/>
                </a:cubicBezTo>
                <a:cubicBezTo>
                  <a:pt x="7261362" y="174023"/>
                  <a:pt x="7273614" y="179535"/>
                  <a:pt x="7286625" y="180981"/>
                </a:cubicBezTo>
                <a:cubicBezTo>
                  <a:pt x="7378458" y="191185"/>
                  <a:pt x="7386316" y="190506"/>
                  <a:pt x="7448550" y="190506"/>
                </a:cubicBezTo>
              </a:path>
            </a:pathLst>
          </a:custGeom>
          <a:noFill/>
          <a:ln w="5715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241" tIns="52120" rIns="104241" bIns="52120" rtlCol="0" anchor="ctr"/>
          <a:lstStyle/>
          <a:p>
            <a:pPr algn="ctr" defTabSz="913874">
              <a:defRPr/>
            </a:pPr>
            <a:endParaRPr lang="cs-CZ">
              <a:solidFill>
                <a:prstClr val="white"/>
              </a:solidFill>
            </a:endParaRPr>
          </a:p>
        </p:txBody>
      </p:sp>
      <p:sp>
        <p:nvSpPr>
          <p:cNvPr id="4" name="Volný tvar 3"/>
          <p:cNvSpPr/>
          <p:nvPr/>
        </p:nvSpPr>
        <p:spPr>
          <a:xfrm>
            <a:off x="726204" y="2824618"/>
            <a:ext cx="9108053" cy="164254"/>
          </a:xfrm>
          <a:custGeom>
            <a:avLst/>
            <a:gdLst>
              <a:gd name="connsiteX0" fmla="*/ 0 w 7677150"/>
              <a:gd name="connsiteY0" fmla="*/ 16505 h 111755"/>
              <a:gd name="connsiteX1" fmla="*/ 542925 w 7677150"/>
              <a:gd name="connsiteY1" fmla="*/ 54605 h 111755"/>
              <a:gd name="connsiteX2" fmla="*/ 933450 w 7677150"/>
              <a:gd name="connsiteY2" fmla="*/ 64130 h 111755"/>
              <a:gd name="connsiteX3" fmla="*/ 1162050 w 7677150"/>
              <a:gd name="connsiteY3" fmla="*/ 73655 h 111755"/>
              <a:gd name="connsiteX4" fmla="*/ 1485900 w 7677150"/>
              <a:gd name="connsiteY4" fmla="*/ 83180 h 111755"/>
              <a:gd name="connsiteX5" fmla="*/ 2038350 w 7677150"/>
              <a:gd name="connsiteY5" fmla="*/ 83180 h 111755"/>
              <a:gd name="connsiteX6" fmla="*/ 2333625 w 7677150"/>
              <a:gd name="connsiteY6" fmla="*/ 64130 h 111755"/>
              <a:gd name="connsiteX7" fmla="*/ 2771775 w 7677150"/>
              <a:gd name="connsiteY7" fmla="*/ 73655 h 111755"/>
              <a:gd name="connsiteX8" fmla="*/ 2886075 w 7677150"/>
              <a:gd name="connsiteY8" fmla="*/ 83180 h 111755"/>
              <a:gd name="connsiteX9" fmla="*/ 3038475 w 7677150"/>
              <a:gd name="connsiteY9" fmla="*/ 92705 h 111755"/>
              <a:gd name="connsiteX10" fmla="*/ 3981450 w 7677150"/>
              <a:gd name="connsiteY10" fmla="*/ 73655 h 111755"/>
              <a:gd name="connsiteX11" fmla="*/ 4076700 w 7677150"/>
              <a:gd name="connsiteY11" fmla="*/ 64130 h 111755"/>
              <a:gd name="connsiteX12" fmla="*/ 4191000 w 7677150"/>
              <a:gd name="connsiteY12" fmla="*/ 54605 h 111755"/>
              <a:gd name="connsiteX13" fmla="*/ 4591050 w 7677150"/>
              <a:gd name="connsiteY13" fmla="*/ 92705 h 111755"/>
              <a:gd name="connsiteX14" fmla="*/ 4695825 w 7677150"/>
              <a:gd name="connsiteY14" fmla="*/ 111755 h 111755"/>
              <a:gd name="connsiteX15" fmla="*/ 5448300 w 7677150"/>
              <a:gd name="connsiteY15" fmla="*/ 102230 h 111755"/>
              <a:gd name="connsiteX16" fmla="*/ 5734050 w 7677150"/>
              <a:gd name="connsiteY16" fmla="*/ 83180 h 111755"/>
              <a:gd name="connsiteX17" fmla="*/ 5829300 w 7677150"/>
              <a:gd name="connsiteY17" fmla="*/ 64130 h 111755"/>
              <a:gd name="connsiteX18" fmla="*/ 6296025 w 7677150"/>
              <a:gd name="connsiteY18" fmla="*/ 45080 h 111755"/>
              <a:gd name="connsiteX19" fmla="*/ 6381750 w 7677150"/>
              <a:gd name="connsiteY19" fmla="*/ 26030 h 111755"/>
              <a:gd name="connsiteX20" fmla="*/ 6667500 w 7677150"/>
              <a:gd name="connsiteY20" fmla="*/ 16505 h 111755"/>
              <a:gd name="connsiteX21" fmla="*/ 7010400 w 7677150"/>
              <a:gd name="connsiteY21" fmla="*/ 16505 h 111755"/>
              <a:gd name="connsiteX22" fmla="*/ 7077075 w 7677150"/>
              <a:gd name="connsiteY22" fmla="*/ 26030 h 111755"/>
              <a:gd name="connsiteX23" fmla="*/ 7315200 w 7677150"/>
              <a:gd name="connsiteY23" fmla="*/ 35555 h 111755"/>
              <a:gd name="connsiteX24" fmla="*/ 7381875 w 7677150"/>
              <a:gd name="connsiteY24" fmla="*/ 45080 h 111755"/>
              <a:gd name="connsiteX25" fmla="*/ 7419975 w 7677150"/>
              <a:gd name="connsiteY25" fmla="*/ 54605 h 111755"/>
              <a:gd name="connsiteX26" fmla="*/ 7677150 w 7677150"/>
              <a:gd name="connsiteY26" fmla="*/ 64130 h 111755"/>
              <a:gd name="connsiteX0" fmla="*/ 0 w 7693970"/>
              <a:gd name="connsiteY0" fmla="*/ 16505 h 111755"/>
              <a:gd name="connsiteX1" fmla="*/ 542925 w 7693970"/>
              <a:gd name="connsiteY1" fmla="*/ 54605 h 111755"/>
              <a:gd name="connsiteX2" fmla="*/ 933450 w 7693970"/>
              <a:gd name="connsiteY2" fmla="*/ 64130 h 111755"/>
              <a:gd name="connsiteX3" fmla="*/ 1162050 w 7693970"/>
              <a:gd name="connsiteY3" fmla="*/ 73655 h 111755"/>
              <a:gd name="connsiteX4" fmla="*/ 1485900 w 7693970"/>
              <a:gd name="connsiteY4" fmla="*/ 83180 h 111755"/>
              <a:gd name="connsiteX5" fmla="*/ 2038350 w 7693970"/>
              <a:gd name="connsiteY5" fmla="*/ 83180 h 111755"/>
              <a:gd name="connsiteX6" fmla="*/ 2333625 w 7693970"/>
              <a:gd name="connsiteY6" fmla="*/ 64130 h 111755"/>
              <a:gd name="connsiteX7" fmla="*/ 2771775 w 7693970"/>
              <a:gd name="connsiteY7" fmla="*/ 73655 h 111755"/>
              <a:gd name="connsiteX8" fmla="*/ 2886075 w 7693970"/>
              <a:gd name="connsiteY8" fmla="*/ 83180 h 111755"/>
              <a:gd name="connsiteX9" fmla="*/ 3038475 w 7693970"/>
              <a:gd name="connsiteY9" fmla="*/ 92705 h 111755"/>
              <a:gd name="connsiteX10" fmla="*/ 3981450 w 7693970"/>
              <a:gd name="connsiteY10" fmla="*/ 73655 h 111755"/>
              <a:gd name="connsiteX11" fmla="*/ 4076700 w 7693970"/>
              <a:gd name="connsiteY11" fmla="*/ 64130 h 111755"/>
              <a:gd name="connsiteX12" fmla="*/ 4191000 w 7693970"/>
              <a:gd name="connsiteY12" fmla="*/ 54605 h 111755"/>
              <a:gd name="connsiteX13" fmla="*/ 4591050 w 7693970"/>
              <a:gd name="connsiteY13" fmla="*/ 92705 h 111755"/>
              <a:gd name="connsiteX14" fmla="*/ 4695825 w 7693970"/>
              <a:gd name="connsiteY14" fmla="*/ 111755 h 111755"/>
              <a:gd name="connsiteX15" fmla="*/ 5448300 w 7693970"/>
              <a:gd name="connsiteY15" fmla="*/ 102230 h 111755"/>
              <a:gd name="connsiteX16" fmla="*/ 5734050 w 7693970"/>
              <a:gd name="connsiteY16" fmla="*/ 83180 h 111755"/>
              <a:gd name="connsiteX17" fmla="*/ 5829300 w 7693970"/>
              <a:gd name="connsiteY17" fmla="*/ 64130 h 111755"/>
              <a:gd name="connsiteX18" fmla="*/ 6296025 w 7693970"/>
              <a:gd name="connsiteY18" fmla="*/ 45080 h 111755"/>
              <a:gd name="connsiteX19" fmla="*/ 6381750 w 7693970"/>
              <a:gd name="connsiteY19" fmla="*/ 26030 h 111755"/>
              <a:gd name="connsiteX20" fmla="*/ 6667500 w 7693970"/>
              <a:gd name="connsiteY20" fmla="*/ 16505 h 111755"/>
              <a:gd name="connsiteX21" fmla="*/ 7010400 w 7693970"/>
              <a:gd name="connsiteY21" fmla="*/ 16505 h 111755"/>
              <a:gd name="connsiteX22" fmla="*/ 7077075 w 7693970"/>
              <a:gd name="connsiteY22" fmla="*/ 26030 h 111755"/>
              <a:gd name="connsiteX23" fmla="*/ 7315200 w 7693970"/>
              <a:gd name="connsiteY23" fmla="*/ 35555 h 111755"/>
              <a:gd name="connsiteX24" fmla="*/ 7381875 w 7693970"/>
              <a:gd name="connsiteY24" fmla="*/ 45080 h 111755"/>
              <a:gd name="connsiteX25" fmla="*/ 7419975 w 7693970"/>
              <a:gd name="connsiteY25" fmla="*/ 54605 h 111755"/>
              <a:gd name="connsiteX26" fmla="*/ 7677150 w 7693970"/>
              <a:gd name="connsiteY26" fmla="*/ 64130 h 111755"/>
              <a:gd name="connsiteX27" fmla="*/ 7668825 w 7693970"/>
              <a:gd name="connsiteY27" fmla="*/ 79504 h 111755"/>
              <a:gd name="connsiteX0" fmla="*/ 0 w 7689808"/>
              <a:gd name="connsiteY0" fmla="*/ 16505 h 2115338"/>
              <a:gd name="connsiteX1" fmla="*/ 542925 w 7689808"/>
              <a:gd name="connsiteY1" fmla="*/ 54605 h 2115338"/>
              <a:gd name="connsiteX2" fmla="*/ 933450 w 7689808"/>
              <a:gd name="connsiteY2" fmla="*/ 64130 h 2115338"/>
              <a:gd name="connsiteX3" fmla="*/ 1162050 w 7689808"/>
              <a:gd name="connsiteY3" fmla="*/ 73655 h 2115338"/>
              <a:gd name="connsiteX4" fmla="*/ 1485900 w 7689808"/>
              <a:gd name="connsiteY4" fmla="*/ 83180 h 2115338"/>
              <a:gd name="connsiteX5" fmla="*/ 2038350 w 7689808"/>
              <a:gd name="connsiteY5" fmla="*/ 83180 h 2115338"/>
              <a:gd name="connsiteX6" fmla="*/ 2333625 w 7689808"/>
              <a:gd name="connsiteY6" fmla="*/ 64130 h 2115338"/>
              <a:gd name="connsiteX7" fmla="*/ 2771775 w 7689808"/>
              <a:gd name="connsiteY7" fmla="*/ 73655 h 2115338"/>
              <a:gd name="connsiteX8" fmla="*/ 2886075 w 7689808"/>
              <a:gd name="connsiteY8" fmla="*/ 83180 h 2115338"/>
              <a:gd name="connsiteX9" fmla="*/ 3038475 w 7689808"/>
              <a:gd name="connsiteY9" fmla="*/ 92705 h 2115338"/>
              <a:gd name="connsiteX10" fmla="*/ 3981450 w 7689808"/>
              <a:gd name="connsiteY10" fmla="*/ 73655 h 2115338"/>
              <a:gd name="connsiteX11" fmla="*/ 4076700 w 7689808"/>
              <a:gd name="connsiteY11" fmla="*/ 64130 h 2115338"/>
              <a:gd name="connsiteX12" fmla="*/ 4191000 w 7689808"/>
              <a:gd name="connsiteY12" fmla="*/ 54605 h 2115338"/>
              <a:gd name="connsiteX13" fmla="*/ 4591050 w 7689808"/>
              <a:gd name="connsiteY13" fmla="*/ 92705 h 2115338"/>
              <a:gd name="connsiteX14" fmla="*/ 4695825 w 7689808"/>
              <a:gd name="connsiteY14" fmla="*/ 111755 h 2115338"/>
              <a:gd name="connsiteX15" fmla="*/ 5448300 w 7689808"/>
              <a:gd name="connsiteY15" fmla="*/ 102230 h 2115338"/>
              <a:gd name="connsiteX16" fmla="*/ 5734050 w 7689808"/>
              <a:gd name="connsiteY16" fmla="*/ 83180 h 2115338"/>
              <a:gd name="connsiteX17" fmla="*/ 5829300 w 7689808"/>
              <a:gd name="connsiteY17" fmla="*/ 64130 h 2115338"/>
              <a:gd name="connsiteX18" fmla="*/ 6296025 w 7689808"/>
              <a:gd name="connsiteY18" fmla="*/ 45080 h 2115338"/>
              <a:gd name="connsiteX19" fmla="*/ 6381750 w 7689808"/>
              <a:gd name="connsiteY19" fmla="*/ 26030 h 2115338"/>
              <a:gd name="connsiteX20" fmla="*/ 6667500 w 7689808"/>
              <a:gd name="connsiteY20" fmla="*/ 16505 h 2115338"/>
              <a:gd name="connsiteX21" fmla="*/ 7010400 w 7689808"/>
              <a:gd name="connsiteY21" fmla="*/ 16505 h 2115338"/>
              <a:gd name="connsiteX22" fmla="*/ 7077075 w 7689808"/>
              <a:gd name="connsiteY22" fmla="*/ 26030 h 2115338"/>
              <a:gd name="connsiteX23" fmla="*/ 7315200 w 7689808"/>
              <a:gd name="connsiteY23" fmla="*/ 35555 h 2115338"/>
              <a:gd name="connsiteX24" fmla="*/ 7381875 w 7689808"/>
              <a:gd name="connsiteY24" fmla="*/ 45080 h 2115338"/>
              <a:gd name="connsiteX25" fmla="*/ 7419975 w 7689808"/>
              <a:gd name="connsiteY25" fmla="*/ 54605 h 2115338"/>
              <a:gd name="connsiteX26" fmla="*/ 7677150 w 7689808"/>
              <a:gd name="connsiteY26" fmla="*/ 64130 h 2115338"/>
              <a:gd name="connsiteX27" fmla="*/ 7643318 w 7689808"/>
              <a:gd name="connsiteY27" fmla="*/ 2115338 h 2115338"/>
              <a:gd name="connsiteX0" fmla="*/ 0 w 7677150"/>
              <a:gd name="connsiteY0" fmla="*/ 16505 h 111755"/>
              <a:gd name="connsiteX1" fmla="*/ 542925 w 7677150"/>
              <a:gd name="connsiteY1" fmla="*/ 54605 h 111755"/>
              <a:gd name="connsiteX2" fmla="*/ 933450 w 7677150"/>
              <a:gd name="connsiteY2" fmla="*/ 64130 h 111755"/>
              <a:gd name="connsiteX3" fmla="*/ 1162050 w 7677150"/>
              <a:gd name="connsiteY3" fmla="*/ 73655 h 111755"/>
              <a:gd name="connsiteX4" fmla="*/ 1485900 w 7677150"/>
              <a:gd name="connsiteY4" fmla="*/ 83180 h 111755"/>
              <a:gd name="connsiteX5" fmla="*/ 2038350 w 7677150"/>
              <a:gd name="connsiteY5" fmla="*/ 83180 h 111755"/>
              <a:gd name="connsiteX6" fmla="*/ 2333625 w 7677150"/>
              <a:gd name="connsiteY6" fmla="*/ 64130 h 111755"/>
              <a:gd name="connsiteX7" fmla="*/ 2771775 w 7677150"/>
              <a:gd name="connsiteY7" fmla="*/ 73655 h 111755"/>
              <a:gd name="connsiteX8" fmla="*/ 2886075 w 7677150"/>
              <a:gd name="connsiteY8" fmla="*/ 83180 h 111755"/>
              <a:gd name="connsiteX9" fmla="*/ 3038475 w 7677150"/>
              <a:gd name="connsiteY9" fmla="*/ 92705 h 111755"/>
              <a:gd name="connsiteX10" fmla="*/ 3981450 w 7677150"/>
              <a:gd name="connsiteY10" fmla="*/ 73655 h 111755"/>
              <a:gd name="connsiteX11" fmla="*/ 4076700 w 7677150"/>
              <a:gd name="connsiteY11" fmla="*/ 64130 h 111755"/>
              <a:gd name="connsiteX12" fmla="*/ 4191000 w 7677150"/>
              <a:gd name="connsiteY12" fmla="*/ 54605 h 111755"/>
              <a:gd name="connsiteX13" fmla="*/ 4591050 w 7677150"/>
              <a:gd name="connsiteY13" fmla="*/ 92705 h 111755"/>
              <a:gd name="connsiteX14" fmla="*/ 4695825 w 7677150"/>
              <a:gd name="connsiteY14" fmla="*/ 111755 h 111755"/>
              <a:gd name="connsiteX15" fmla="*/ 5448300 w 7677150"/>
              <a:gd name="connsiteY15" fmla="*/ 102230 h 111755"/>
              <a:gd name="connsiteX16" fmla="*/ 5734050 w 7677150"/>
              <a:gd name="connsiteY16" fmla="*/ 83180 h 111755"/>
              <a:gd name="connsiteX17" fmla="*/ 5829300 w 7677150"/>
              <a:gd name="connsiteY17" fmla="*/ 64130 h 111755"/>
              <a:gd name="connsiteX18" fmla="*/ 6296025 w 7677150"/>
              <a:gd name="connsiteY18" fmla="*/ 45080 h 111755"/>
              <a:gd name="connsiteX19" fmla="*/ 6381750 w 7677150"/>
              <a:gd name="connsiteY19" fmla="*/ 26030 h 111755"/>
              <a:gd name="connsiteX20" fmla="*/ 6667500 w 7677150"/>
              <a:gd name="connsiteY20" fmla="*/ 16505 h 111755"/>
              <a:gd name="connsiteX21" fmla="*/ 7010400 w 7677150"/>
              <a:gd name="connsiteY21" fmla="*/ 16505 h 111755"/>
              <a:gd name="connsiteX22" fmla="*/ 7077075 w 7677150"/>
              <a:gd name="connsiteY22" fmla="*/ 26030 h 111755"/>
              <a:gd name="connsiteX23" fmla="*/ 7315200 w 7677150"/>
              <a:gd name="connsiteY23" fmla="*/ 35555 h 111755"/>
              <a:gd name="connsiteX24" fmla="*/ 7381875 w 7677150"/>
              <a:gd name="connsiteY24" fmla="*/ 45080 h 111755"/>
              <a:gd name="connsiteX25" fmla="*/ 7419975 w 7677150"/>
              <a:gd name="connsiteY25" fmla="*/ 54605 h 111755"/>
              <a:gd name="connsiteX26" fmla="*/ 7677150 w 7677150"/>
              <a:gd name="connsiteY26" fmla="*/ 64130 h 11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677150" h="111755">
                <a:moveTo>
                  <a:pt x="0" y="16505"/>
                </a:moveTo>
                <a:cubicBezTo>
                  <a:pt x="212693" y="46890"/>
                  <a:pt x="125158" y="36242"/>
                  <a:pt x="542925" y="54605"/>
                </a:cubicBezTo>
                <a:cubicBezTo>
                  <a:pt x="673013" y="60323"/>
                  <a:pt x="803298" y="60125"/>
                  <a:pt x="933450" y="64130"/>
                </a:cubicBezTo>
                <a:cubicBezTo>
                  <a:pt x="1009680" y="66476"/>
                  <a:pt x="1085829" y="71027"/>
                  <a:pt x="1162050" y="73655"/>
                </a:cubicBezTo>
                <a:lnTo>
                  <a:pt x="1485900" y="83180"/>
                </a:lnTo>
                <a:cubicBezTo>
                  <a:pt x="1700914" y="119016"/>
                  <a:pt x="1566658" y="100229"/>
                  <a:pt x="2038350" y="83180"/>
                </a:cubicBezTo>
                <a:cubicBezTo>
                  <a:pt x="2136915" y="79617"/>
                  <a:pt x="2333625" y="64130"/>
                  <a:pt x="2333625" y="64130"/>
                </a:cubicBezTo>
                <a:lnTo>
                  <a:pt x="2771775" y="73655"/>
                </a:lnTo>
                <a:cubicBezTo>
                  <a:pt x="2809984" y="74973"/>
                  <a:pt x="2847940" y="80456"/>
                  <a:pt x="2886075" y="83180"/>
                </a:cubicBezTo>
                <a:lnTo>
                  <a:pt x="3038475" y="92705"/>
                </a:lnTo>
                <a:lnTo>
                  <a:pt x="3981450" y="73655"/>
                </a:lnTo>
                <a:cubicBezTo>
                  <a:pt x="4013330" y="72298"/>
                  <a:pt x="4044923" y="67019"/>
                  <a:pt x="4076700" y="64130"/>
                </a:cubicBezTo>
                <a:lnTo>
                  <a:pt x="4191000" y="54605"/>
                </a:lnTo>
                <a:cubicBezTo>
                  <a:pt x="4222925" y="57381"/>
                  <a:pt x="4542057" y="83797"/>
                  <a:pt x="4591050" y="92705"/>
                </a:cubicBezTo>
                <a:lnTo>
                  <a:pt x="4695825" y="111755"/>
                </a:lnTo>
                <a:lnTo>
                  <a:pt x="5448300" y="102230"/>
                </a:lnTo>
                <a:cubicBezTo>
                  <a:pt x="5541147" y="100316"/>
                  <a:pt x="5640710" y="90958"/>
                  <a:pt x="5734050" y="83180"/>
                </a:cubicBezTo>
                <a:cubicBezTo>
                  <a:pt x="5765800" y="76830"/>
                  <a:pt x="5796945" y="65374"/>
                  <a:pt x="5829300" y="64130"/>
                </a:cubicBezTo>
                <a:lnTo>
                  <a:pt x="6296025" y="45080"/>
                </a:lnTo>
                <a:cubicBezTo>
                  <a:pt x="6313616" y="40682"/>
                  <a:pt x="6366075" y="26926"/>
                  <a:pt x="6381750" y="26030"/>
                </a:cubicBezTo>
                <a:cubicBezTo>
                  <a:pt x="6476898" y="20593"/>
                  <a:pt x="6572250" y="19680"/>
                  <a:pt x="6667500" y="16505"/>
                </a:cubicBezTo>
                <a:cubicBezTo>
                  <a:pt x="6807560" y="-11507"/>
                  <a:pt x="6724061" y="1435"/>
                  <a:pt x="7010400" y="16505"/>
                </a:cubicBezTo>
                <a:cubicBezTo>
                  <a:pt x="7032820" y="17685"/>
                  <a:pt x="7054668" y="24630"/>
                  <a:pt x="7077075" y="26030"/>
                </a:cubicBezTo>
                <a:cubicBezTo>
                  <a:pt x="7156359" y="30985"/>
                  <a:pt x="7235825" y="32380"/>
                  <a:pt x="7315200" y="35555"/>
                </a:cubicBezTo>
                <a:cubicBezTo>
                  <a:pt x="7337425" y="38730"/>
                  <a:pt x="7359786" y="41064"/>
                  <a:pt x="7381875" y="45080"/>
                </a:cubicBezTo>
                <a:cubicBezTo>
                  <a:pt x="7394755" y="47422"/>
                  <a:pt x="7406974" y="53075"/>
                  <a:pt x="7419975" y="54605"/>
                </a:cubicBezTo>
                <a:cubicBezTo>
                  <a:pt x="7529915" y="67539"/>
                  <a:pt x="7564899" y="64130"/>
                  <a:pt x="7677150" y="64130"/>
                </a:cubicBezTo>
              </a:path>
            </a:pathLst>
          </a:custGeom>
          <a:noFill/>
          <a:ln w="5715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241" tIns="52120" rIns="104241" bIns="52120" rtlCol="0" anchor="ctr"/>
          <a:lstStyle/>
          <a:p>
            <a:pPr algn="ctr" defTabSz="913874">
              <a:defRPr/>
            </a:pPr>
            <a:endParaRPr lang="cs-CZ">
              <a:solidFill>
                <a:prstClr val="white"/>
              </a:solidFill>
            </a:endParaRPr>
          </a:p>
        </p:txBody>
      </p:sp>
      <p:sp>
        <p:nvSpPr>
          <p:cNvPr id="6" name="Obdélník 5"/>
          <p:cNvSpPr/>
          <p:nvPr/>
        </p:nvSpPr>
        <p:spPr>
          <a:xfrm>
            <a:off x="726205" y="3091218"/>
            <a:ext cx="9108051" cy="2795294"/>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4241" tIns="52120" rIns="104241" bIns="52120" rtlCol="0" anchor="ctr"/>
          <a:lstStyle/>
          <a:p>
            <a:pPr algn="ctr" defTabSz="913874">
              <a:defRPr/>
            </a:pPr>
            <a:endParaRPr lang="cs-CZ">
              <a:solidFill>
                <a:prstClr val="white"/>
              </a:solidFill>
            </a:endParaRPr>
          </a:p>
        </p:txBody>
      </p:sp>
      <p:cxnSp>
        <p:nvCxnSpPr>
          <p:cNvPr id="7" name="Přímá spojnice se šipkou 6"/>
          <p:cNvCxnSpPr/>
          <p:nvPr/>
        </p:nvCxnSpPr>
        <p:spPr>
          <a:xfrm>
            <a:off x="1113764" y="302356"/>
            <a:ext cx="2104921" cy="2021559"/>
          </a:xfrm>
          <a:prstGeom prst="straightConnector1">
            <a:avLst/>
          </a:prstGeom>
          <a:ln w="28575">
            <a:solidFill>
              <a:schemeClr val="bg1">
                <a:lumMod val="50000"/>
              </a:schemeClr>
            </a:solidFill>
            <a:headEnd type="non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Volný tvar 7"/>
          <p:cNvSpPr/>
          <p:nvPr/>
        </p:nvSpPr>
        <p:spPr>
          <a:xfrm>
            <a:off x="3307795" y="2337809"/>
            <a:ext cx="1213966" cy="616087"/>
          </a:xfrm>
          <a:custGeom>
            <a:avLst/>
            <a:gdLst>
              <a:gd name="connsiteX0" fmla="*/ 0 w 1038225"/>
              <a:gd name="connsiteY0" fmla="*/ 85802 h 419177"/>
              <a:gd name="connsiteX1" fmla="*/ 28575 w 1038225"/>
              <a:gd name="connsiteY1" fmla="*/ 190577 h 419177"/>
              <a:gd name="connsiteX2" fmla="*/ 38100 w 1038225"/>
              <a:gd name="connsiteY2" fmla="*/ 219152 h 419177"/>
              <a:gd name="connsiteX3" fmla="*/ 66675 w 1038225"/>
              <a:gd name="connsiteY3" fmla="*/ 238202 h 419177"/>
              <a:gd name="connsiteX4" fmla="*/ 152400 w 1038225"/>
              <a:gd name="connsiteY4" fmla="*/ 228677 h 419177"/>
              <a:gd name="connsiteX5" fmla="*/ 180975 w 1038225"/>
              <a:gd name="connsiteY5" fmla="*/ 209627 h 419177"/>
              <a:gd name="connsiteX6" fmla="*/ 209550 w 1038225"/>
              <a:gd name="connsiteY6" fmla="*/ 200102 h 419177"/>
              <a:gd name="connsiteX7" fmla="*/ 247650 w 1038225"/>
              <a:gd name="connsiteY7" fmla="*/ 181052 h 419177"/>
              <a:gd name="connsiteX8" fmla="*/ 304800 w 1038225"/>
              <a:gd name="connsiteY8" fmla="*/ 162002 h 419177"/>
              <a:gd name="connsiteX9" fmla="*/ 323850 w 1038225"/>
              <a:gd name="connsiteY9" fmla="*/ 219152 h 419177"/>
              <a:gd name="connsiteX10" fmla="*/ 333375 w 1038225"/>
              <a:gd name="connsiteY10" fmla="*/ 257252 h 419177"/>
              <a:gd name="connsiteX11" fmla="*/ 371475 w 1038225"/>
              <a:gd name="connsiteY11" fmla="*/ 285827 h 419177"/>
              <a:gd name="connsiteX12" fmla="*/ 419100 w 1038225"/>
              <a:gd name="connsiteY12" fmla="*/ 381077 h 419177"/>
              <a:gd name="connsiteX13" fmla="*/ 438150 w 1038225"/>
              <a:gd name="connsiteY13" fmla="*/ 409652 h 419177"/>
              <a:gd name="connsiteX14" fmla="*/ 466725 w 1038225"/>
              <a:gd name="connsiteY14" fmla="*/ 419177 h 419177"/>
              <a:gd name="connsiteX15" fmla="*/ 495300 w 1038225"/>
              <a:gd name="connsiteY15" fmla="*/ 381077 h 419177"/>
              <a:gd name="connsiteX16" fmla="*/ 523875 w 1038225"/>
              <a:gd name="connsiteY16" fmla="*/ 314402 h 419177"/>
              <a:gd name="connsiteX17" fmla="*/ 533400 w 1038225"/>
              <a:gd name="connsiteY17" fmla="*/ 247727 h 419177"/>
              <a:gd name="connsiteX18" fmla="*/ 590550 w 1038225"/>
              <a:gd name="connsiteY18" fmla="*/ 228677 h 419177"/>
              <a:gd name="connsiteX19" fmla="*/ 647700 w 1038225"/>
              <a:gd name="connsiteY19" fmla="*/ 247727 h 419177"/>
              <a:gd name="connsiteX20" fmla="*/ 704850 w 1038225"/>
              <a:gd name="connsiteY20" fmla="*/ 285827 h 419177"/>
              <a:gd name="connsiteX21" fmla="*/ 733425 w 1038225"/>
              <a:gd name="connsiteY21" fmla="*/ 304877 h 419177"/>
              <a:gd name="connsiteX22" fmla="*/ 771525 w 1038225"/>
              <a:gd name="connsiteY22" fmla="*/ 323927 h 419177"/>
              <a:gd name="connsiteX23" fmla="*/ 828675 w 1038225"/>
              <a:gd name="connsiteY23" fmla="*/ 342977 h 419177"/>
              <a:gd name="connsiteX24" fmla="*/ 857250 w 1038225"/>
              <a:gd name="connsiteY24" fmla="*/ 323927 h 419177"/>
              <a:gd name="connsiteX25" fmla="*/ 904875 w 1038225"/>
              <a:gd name="connsiteY25" fmla="*/ 219152 h 419177"/>
              <a:gd name="connsiteX26" fmla="*/ 981075 w 1038225"/>
              <a:gd name="connsiteY26" fmla="*/ 114377 h 419177"/>
              <a:gd name="connsiteX27" fmla="*/ 1000125 w 1038225"/>
              <a:gd name="connsiteY27" fmla="*/ 57227 h 419177"/>
              <a:gd name="connsiteX28" fmla="*/ 1019175 w 1038225"/>
              <a:gd name="connsiteY28" fmla="*/ 28652 h 419177"/>
              <a:gd name="connsiteX29" fmla="*/ 1038225 w 1038225"/>
              <a:gd name="connsiteY29" fmla="*/ 77 h 41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38225" h="419177">
                <a:moveTo>
                  <a:pt x="0" y="85802"/>
                </a:moveTo>
                <a:cubicBezTo>
                  <a:pt x="13463" y="153118"/>
                  <a:pt x="4405" y="118068"/>
                  <a:pt x="28575" y="190577"/>
                </a:cubicBezTo>
                <a:cubicBezTo>
                  <a:pt x="31750" y="200102"/>
                  <a:pt x="29746" y="213583"/>
                  <a:pt x="38100" y="219152"/>
                </a:cubicBezTo>
                <a:lnTo>
                  <a:pt x="66675" y="238202"/>
                </a:lnTo>
                <a:cubicBezTo>
                  <a:pt x="95250" y="235027"/>
                  <a:pt x="124508" y="235650"/>
                  <a:pt x="152400" y="228677"/>
                </a:cubicBezTo>
                <a:cubicBezTo>
                  <a:pt x="163506" y="225901"/>
                  <a:pt x="170736" y="214747"/>
                  <a:pt x="180975" y="209627"/>
                </a:cubicBezTo>
                <a:cubicBezTo>
                  <a:pt x="189955" y="205137"/>
                  <a:pt x="200322" y="204057"/>
                  <a:pt x="209550" y="200102"/>
                </a:cubicBezTo>
                <a:cubicBezTo>
                  <a:pt x="222601" y="194509"/>
                  <a:pt x="234467" y="186325"/>
                  <a:pt x="247650" y="181052"/>
                </a:cubicBezTo>
                <a:cubicBezTo>
                  <a:pt x="266294" y="173594"/>
                  <a:pt x="304800" y="162002"/>
                  <a:pt x="304800" y="162002"/>
                </a:cubicBezTo>
                <a:cubicBezTo>
                  <a:pt x="311150" y="181052"/>
                  <a:pt x="318980" y="199671"/>
                  <a:pt x="323850" y="219152"/>
                </a:cubicBezTo>
                <a:cubicBezTo>
                  <a:pt x="327025" y="231852"/>
                  <a:pt x="325766" y="246600"/>
                  <a:pt x="333375" y="257252"/>
                </a:cubicBezTo>
                <a:cubicBezTo>
                  <a:pt x="342602" y="270170"/>
                  <a:pt x="358775" y="276302"/>
                  <a:pt x="371475" y="285827"/>
                </a:cubicBezTo>
                <a:cubicBezTo>
                  <a:pt x="386553" y="346139"/>
                  <a:pt x="373738" y="313035"/>
                  <a:pt x="419100" y="381077"/>
                </a:cubicBezTo>
                <a:cubicBezTo>
                  <a:pt x="425450" y="390602"/>
                  <a:pt x="427290" y="406032"/>
                  <a:pt x="438150" y="409652"/>
                </a:cubicBezTo>
                <a:lnTo>
                  <a:pt x="466725" y="419177"/>
                </a:lnTo>
                <a:cubicBezTo>
                  <a:pt x="476250" y="406477"/>
                  <a:pt x="488200" y="395276"/>
                  <a:pt x="495300" y="381077"/>
                </a:cubicBezTo>
                <a:cubicBezTo>
                  <a:pt x="556807" y="258062"/>
                  <a:pt x="454534" y="418413"/>
                  <a:pt x="523875" y="314402"/>
                </a:cubicBezTo>
                <a:cubicBezTo>
                  <a:pt x="527050" y="292177"/>
                  <a:pt x="519617" y="265448"/>
                  <a:pt x="533400" y="247727"/>
                </a:cubicBezTo>
                <a:cubicBezTo>
                  <a:pt x="545728" y="231876"/>
                  <a:pt x="590550" y="228677"/>
                  <a:pt x="590550" y="228677"/>
                </a:cubicBezTo>
                <a:cubicBezTo>
                  <a:pt x="609600" y="235027"/>
                  <a:pt x="630992" y="236588"/>
                  <a:pt x="647700" y="247727"/>
                </a:cubicBezTo>
                <a:lnTo>
                  <a:pt x="704850" y="285827"/>
                </a:lnTo>
                <a:cubicBezTo>
                  <a:pt x="714375" y="292177"/>
                  <a:pt x="723186" y="299757"/>
                  <a:pt x="733425" y="304877"/>
                </a:cubicBezTo>
                <a:cubicBezTo>
                  <a:pt x="746125" y="311227"/>
                  <a:pt x="758342" y="318654"/>
                  <a:pt x="771525" y="323927"/>
                </a:cubicBezTo>
                <a:cubicBezTo>
                  <a:pt x="790169" y="331385"/>
                  <a:pt x="828675" y="342977"/>
                  <a:pt x="828675" y="342977"/>
                </a:cubicBezTo>
                <a:cubicBezTo>
                  <a:pt x="838200" y="336627"/>
                  <a:pt x="850381" y="333085"/>
                  <a:pt x="857250" y="323927"/>
                </a:cubicBezTo>
                <a:cubicBezTo>
                  <a:pt x="882438" y="290343"/>
                  <a:pt x="886772" y="255357"/>
                  <a:pt x="904875" y="219152"/>
                </a:cubicBezTo>
                <a:cubicBezTo>
                  <a:pt x="928986" y="170930"/>
                  <a:pt x="944666" y="158067"/>
                  <a:pt x="981075" y="114377"/>
                </a:cubicBezTo>
                <a:cubicBezTo>
                  <a:pt x="987425" y="95327"/>
                  <a:pt x="988986" y="73935"/>
                  <a:pt x="1000125" y="57227"/>
                </a:cubicBezTo>
                <a:cubicBezTo>
                  <a:pt x="1006475" y="47702"/>
                  <a:pt x="1014055" y="38891"/>
                  <a:pt x="1019175" y="28652"/>
                </a:cubicBezTo>
                <a:cubicBezTo>
                  <a:pt x="1034969" y="-2935"/>
                  <a:pt x="1016995" y="77"/>
                  <a:pt x="1038225" y="77"/>
                </a:cubicBezTo>
              </a:path>
            </a:pathLst>
          </a:custGeom>
          <a:noFill/>
          <a:ln>
            <a:solidFill>
              <a:schemeClr val="bg1">
                <a:lumMod val="85000"/>
              </a:schemeClr>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241" tIns="52120" rIns="104241" bIns="52120" rtlCol="0" anchor="ctr"/>
          <a:lstStyle/>
          <a:p>
            <a:pPr algn="ctr" defTabSz="913874">
              <a:defRPr/>
            </a:pPr>
            <a:endParaRPr lang="cs-CZ">
              <a:solidFill>
                <a:prstClr val="white"/>
              </a:solidFill>
            </a:endParaRPr>
          </a:p>
        </p:txBody>
      </p:sp>
      <p:sp>
        <p:nvSpPr>
          <p:cNvPr id="9" name="Volný tvar 8"/>
          <p:cNvSpPr/>
          <p:nvPr/>
        </p:nvSpPr>
        <p:spPr>
          <a:xfrm>
            <a:off x="1859934" y="2421913"/>
            <a:ext cx="1358751" cy="621057"/>
          </a:xfrm>
          <a:custGeom>
            <a:avLst/>
            <a:gdLst>
              <a:gd name="connsiteX0" fmla="*/ 1162050 w 1162050"/>
              <a:gd name="connsiteY0" fmla="*/ 47625 h 422558"/>
              <a:gd name="connsiteX1" fmla="*/ 1076325 w 1162050"/>
              <a:gd name="connsiteY1" fmla="*/ 66675 h 422558"/>
              <a:gd name="connsiteX2" fmla="*/ 1047750 w 1162050"/>
              <a:gd name="connsiteY2" fmla="*/ 104775 h 422558"/>
              <a:gd name="connsiteX3" fmla="*/ 1028700 w 1162050"/>
              <a:gd name="connsiteY3" fmla="*/ 133350 h 422558"/>
              <a:gd name="connsiteX4" fmla="*/ 1000125 w 1162050"/>
              <a:gd name="connsiteY4" fmla="*/ 171450 h 422558"/>
              <a:gd name="connsiteX5" fmla="*/ 981075 w 1162050"/>
              <a:gd name="connsiteY5" fmla="*/ 209550 h 422558"/>
              <a:gd name="connsiteX6" fmla="*/ 847725 w 1162050"/>
              <a:gd name="connsiteY6" fmla="*/ 171450 h 422558"/>
              <a:gd name="connsiteX7" fmla="*/ 819150 w 1162050"/>
              <a:gd name="connsiteY7" fmla="*/ 152400 h 422558"/>
              <a:gd name="connsiteX8" fmla="*/ 762000 w 1162050"/>
              <a:gd name="connsiteY8" fmla="*/ 133350 h 422558"/>
              <a:gd name="connsiteX9" fmla="*/ 733425 w 1162050"/>
              <a:gd name="connsiteY9" fmla="*/ 123825 h 422558"/>
              <a:gd name="connsiteX10" fmla="*/ 704850 w 1162050"/>
              <a:gd name="connsiteY10" fmla="*/ 104775 h 422558"/>
              <a:gd name="connsiteX11" fmla="*/ 676275 w 1162050"/>
              <a:gd name="connsiteY11" fmla="*/ 76200 h 422558"/>
              <a:gd name="connsiteX12" fmla="*/ 647700 w 1162050"/>
              <a:gd name="connsiteY12" fmla="*/ 66675 h 422558"/>
              <a:gd name="connsiteX13" fmla="*/ 628650 w 1162050"/>
              <a:gd name="connsiteY13" fmla="*/ 104775 h 422558"/>
              <a:gd name="connsiteX14" fmla="*/ 600075 w 1162050"/>
              <a:gd name="connsiteY14" fmla="*/ 133350 h 422558"/>
              <a:gd name="connsiteX15" fmla="*/ 552450 w 1162050"/>
              <a:gd name="connsiteY15" fmla="*/ 285750 h 422558"/>
              <a:gd name="connsiteX16" fmla="*/ 542925 w 1162050"/>
              <a:gd name="connsiteY16" fmla="*/ 342900 h 422558"/>
              <a:gd name="connsiteX17" fmla="*/ 533400 w 1162050"/>
              <a:gd name="connsiteY17" fmla="*/ 419100 h 422558"/>
              <a:gd name="connsiteX18" fmla="*/ 485775 w 1162050"/>
              <a:gd name="connsiteY18" fmla="*/ 400050 h 422558"/>
              <a:gd name="connsiteX19" fmla="*/ 447675 w 1162050"/>
              <a:gd name="connsiteY19" fmla="*/ 371475 h 422558"/>
              <a:gd name="connsiteX20" fmla="*/ 419100 w 1162050"/>
              <a:gd name="connsiteY20" fmla="*/ 352425 h 422558"/>
              <a:gd name="connsiteX21" fmla="*/ 352425 w 1162050"/>
              <a:gd name="connsiteY21" fmla="*/ 285750 h 422558"/>
              <a:gd name="connsiteX22" fmla="*/ 314325 w 1162050"/>
              <a:gd name="connsiteY22" fmla="*/ 266700 h 422558"/>
              <a:gd name="connsiteX23" fmla="*/ 295275 w 1162050"/>
              <a:gd name="connsiteY23" fmla="*/ 238125 h 422558"/>
              <a:gd name="connsiteX24" fmla="*/ 238125 w 1162050"/>
              <a:gd name="connsiteY24" fmla="*/ 200025 h 422558"/>
              <a:gd name="connsiteX25" fmla="*/ 219075 w 1162050"/>
              <a:gd name="connsiteY25" fmla="*/ 161925 h 422558"/>
              <a:gd name="connsiteX26" fmla="*/ 247650 w 1162050"/>
              <a:gd name="connsiteY26" fmla="*/ 142875 h 422558"/>
              <a:gd name="connsiteX27" fmla="*/ 276225 w 1162050"/>
              <a:gd name="connsiteY27" fmla="*/ 133350 h 422558"/>
              <a:gd name="connsiteX28" fmla="*/ 333375 w 1162050"/>
              <a:gd name="connsiteY28" fmla="*/ 104775 h 422558"/>
              <a:gd name="connsiteX29" fmla="*/ 266700 w 1162050"/>
              <a:gd name="connsiteY29" fmla="*/ 76200 h 422558"/>
              <a:gd name="connsiteX30" fmla="*/ 161925 w 1162050"/>
              <a:gd name="connsiteY30" fmla="*/ 57150 h 422558"/>
              <a:gd name="connsiteX31" fmla="*/ 0 w 1162050"/>
              <a:gd name="connsiteY31" fmla="*/ 38100 h 422558"/>
              <a:gd name="connsiteX32" fmla="*/ 28575 w 1162050"/>
              <a:gd name="connsiteY32" fmla="*/ 0 h 42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2050" h="422558">
                <a:moveTo>
                  <a:pt x="1162050" y="47625"/>
                </a:moveTo>
                <a:cubicBezTo>
                  <a:pt x="1133475" y="53975"/>
                  <a:pt x="1102507" y="53584"/>
                  <a:pt x="1076325" y="66675"/>
                </a:cubicBezTo>
                <a:cubicBezTo>
                  <a:pt x="1062126" y="73775"/>
                  <a:pt x="1056977" y="91857"/>
                  <a:pt x="1047750" y="104775"/>
                </a:cubicBezTo>
                <a:cubicBezTo>
                  <a:pt x="1041096" y="114090"/>
                  <a:pt x="1035354" y="124035"/>
                  <a:pt x="1028700" y="133350"/>
                </a:cubicBezTo>
                <a:cubicBezTo>
                  <a:pt x="1019473" y="146268"/>
                  <a:pt x="1008539" y="157988"/>
                  <a:pt x="1000125" y="171450"/>
                </a:cubicBezTo>
                <a:cubicBezTo>
                  <a:pt x="992600" y="183491"/>
                  <a:pt x="987425" y="196850"/>
                  <a:pt x="981075" y="209550"/>
                </a:cubicBezTo>
                <a:cubicBezTo>
                  <a:pt x="970914" y="207010"/>
                  <a:pt x="864123" y="182382"/>
                  <a:pt x="847725" y="171450"/>
                </a:cubicBezTo>
                <a:cubicBezTo>
                  <a:pt x="838200" y="165100"/>
                  <a:pt x="829611" y="157049"/>
                  <a:pt x="819150" y="152400"/>
                </a:cubicBezTo>
                <a:cubicBezTo>
                  <a:pt x="800800" y="144245"/>
                  <a:pt x="781050" y="139700"/>
                  <a:pt x="762000" y="133350"/>
                </a:cubicBezTo>
                <a:cubicBezTo>
                  <a:pt x="752475" y="130175"/>
                  <a:pt x="741779" y="129394"/>
                  <a:pt x="733425" y="123825"/>
                </a:cubicBezTo>
                <a:cubicBezTo>
                  <a:pt x="723900" y="117475"/>
                  <a:pt x="713644" y="112104"/>
                  <a:pt x="704850" y="104775"/>
                </a:cubicBezTo>
                <a:cubicBezTo>
                  <a:pt x="694502" y="96151"/>
                  <a:pt x="687483" y="83672"/>
                  <a:pt x="676275" y="76200"/>
                </a:cubicBezTo>
                <a:cubicBezTo>
                  <a:pt x="667921" y="70631"/>
                  <a:pt x="657225" y="69850"/>
                  <a:pt x="647700" y="66675"/>
                </a:cubicBezTo>
                <a:cubicBezTo>
                  <a:pt x="641350" y="79375"/>
                  <a:pt x="636903" y="93221"/>
                  <a:pt x="628650" y="104775"/>
                </a:cubicBezTo>
                <a:cubicBezTo>
                  <a:pt x="620820" y="115736"/>
                  <a:pt x="604335" y="120571"/>
                  <a:pt x="600075" y="133350"/>
                </a:cubicBezTo>
                <a:cubicBezTo>
                  <a:pt x="539427" y="315293"/>
                  <a:pt x="620224" y="195384"/>
                  <a:pt x="552450" y="285750"/>
                </a:cubicBezTo>
                <a:cubicBezTo>
                  <a:pt x="549275" y="304800"/>
                  <a:pt x="545656" y="323781"/>
                  <a:pt x="542925" y="342900"/>
                </a:cubicBezTo>
                <a:cubicBezTo>
                  <a:pt x="539305" y="368240"/>
                  <a:pt x="551500" y="401000"/>
                  <a:pt x="533400" y="419100"/>
                </a:cubicBezTo>
                <a:cubicBezTo>
                  <a:pt x="521310" y="431190"/>
                  <a:pt x="500721" y="408353"/>
                  <a:pt x="485775" y="400050"/>
                </a:cubicBezTo>
                <a:cubicBezTo>
                  <a:pt x="471898" y="392340"/>
                  <a:pt x="460593" y="380702"/>
                  <a:pt x="447675" y="371475"/>
                </a:cubicBezTo>
                <a:cubicBezTo>
                  <a:pt x="438360" y="364821"/>
                  <a:pt x="427609" y="360083"/>
                  <a:pt x="419100" y="352425"/>
                </a:cubicBezTo>
                <a:cubicBezTo>
                  <a:pt x="395738" y="331399"/>
                  <a:pt x="380538" y="299806"/>
                  <a:pt x="352425" y="285750"/>
                </a:cubicBezTo>
                <a:lnTo>
                  <a:pt x="314325" y="266700"/>
                </a:lnTo>
                <a:cubicBezTo>
                  <a:pt x="307975" y="257175"/>
                  <a:pt x="303890" y="245663"/>
                  <a:pt x="295275" y="238125"/>
                </a:cubicBezTo>
                <a:cubicBezTo>
                  <a:pt x="278045" y="223048"/>
                  <a:pt x="238125" y="200025"/>
                  <a:pt x="238125" y="200025"/>
                </a:cubicBezTo>
                <a:cubicBezTo>
                  <a:pt x="231775" y="187325"/>
                  <a:pt x="216741" y="175931"/>
                  <a:pt x="219075" y="161925"/>
                </a:cubicBezTo>
                <a:cubicBezTo>
                  <a:pt x="220957" y="150633"/>
                  <a:pt x="237411" y="147995"/>
                  <a:pt x="247650" y="142875"/>
                </a:cubicBezTo>
                <a:cubicBezTo>
                  <a:pt x="256630" y="138385"/>
                  <a:pt x="267245" y="137840"/>
                  <a:pt x="276225" y="133350"/>
                </a:cubicBezTo>
                <a:cubicBezTo>
                  <a:pt x="350083" y="96421"/>
                  <a:pt x="261551" y="128716"/>
                  <a:pt x="333375" y="104775"/>
                </a:cubicBezTo>
                <a:cubicBezTo>
                  <a:pt x="311150" y="95250"/>
                  <a:pt x="289424" y="84463"/>
                  <a:pt x="266700" y="76200"/>
                </a:cubicBezTo>
                <a:cubicBezTo>
                  <a:pt x="235753" y="64947"/>
                  <a:pt x="191939" y="62152"/>
                  <a:pt x="161925" y="57150"/>
                </a:cubicBezTo>
                <a:cubicBezTo>
                  <a:pt x="42765" y="37290"/>
                  <a:pt x="210834" y="55670"/>
                  <a:pt x="0" y="38100"/>
                </a:cubicBezTo>
                <a:cubicBezTo>
                  <a:pt x="21541" y="5789"/>
                  <a:pt x="10955" y="17620"/>
                  <a:pt x="28575" y="0"/>
                </a:cubicBezTo>
              </a:path>
            </a:pathLst>
          </a:custGeom>
          <a:noFill/>
          <a:ln>
            <a:solidFill>
              <a:schemeClr val="bg1">
                <a:lumMod val="85000"/>
              </a:schemeClr>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241" tIns="52120" rIns="104241" bIns="52120" rtlCol="0" anchor="ctr"/>
          <a:lstStyle/>
          <a:p>
            <a:pPr algn="ctr" defTabSz="913874">
              <a:defRPr/>
            </a:pPr>
            <a:endParaRPr lang="cs-CZ">
              <a:solidFill>
                <a:prstClr val="white"/>
              </a:solidFill>
            </a:endParaRPr>
          </a:p>
        </p:txBody>
      </p:sp>
      <p:sp>
        <p:nvSpPr>
          <p:cNvPr id="10" name="Volný tvar 9"/>
          <p:cNvSpPr/>
          <p:nvPr/>
        </p:nvSpPr>
        <p:spPr>
          <a:xfrm>
            <a:off x="3240962" y="2323905"/>
            <a:ext cx="3240956" cy="2645886"/>
          </a:xfrm>
          <a:custGeom>
            <a:avLst/>
            <a:gdLst>
              <a:gd name="connsiteX0" fmla="*/ 38100 w 2771775"/>
              <a:gd name="connsiteY0" fmla="*/ 123825 h 1800225"/>
              <a:gd name="connsiteX1" fmla="*/ 28575 w 2771775"/>
              <a:gd name="connsiteY1" fmla="*/ 219075 h 1800225"/>
              <a:gd name="connsiteX2" fmla="*/ 9525 w 2771775"/>
              <a:gd name="connsiteY2" fmla="*/ 276225 h 1800225"/>
              <a:gd name="connsiteX3" fmla="*/ 0 w 2771775"/>
              <a:gd name="connsiteY3" fmla="*/ 400050 h 1800225"/>
              <a:gd name="connsiteX4" fmla="*/ 9525 w 2771775"/>
              <a:gd name="connsiteY4" fmla="*/ 1104900 h 1800225"/>
              <a:gd name="connsiteX5" fmla="*/ 19050 w 2771775"/>
              <a:gd name="connsiteY5" fmla="*/ 1190625 h 1800225"/>
              <a:gd name="connsiteX6" fmla="*/ 38100 w 2771775"/>
              <a:gd name="connsiteY6" fmla="*/ 1314450 h 1800225"/>
              <a:gd name="connsiteX7" fmla="*/ 47625 w 2771775"/>
              <a:gd name="connsiteY7" fmla="*/ 1352550 h 1800225"/>
              <a:gd name="connsiteX8" fmla="*/ 123825 w 2771775"/>
              <a:gd name="connsiteY8" fmla="*/ 1304925 h 1800225"/>
              <a:gd name="connsiteX9" fmla="*/ 180975 w 2771775"/>
              <a:gd name="connsiteY9" fmla="*/ 1266825 h 1800225"/>
              <a:gd name="connsiteX10" fmla="*/ 228600 w 2771775"/>
              <a:gd name="connsiteY10" fmla="*/ 1209675 h 1800225"/>
              <a:gd name="connsiteX11" fmla="*/ 257175 w 2771775"/>
              <a:gd name="connsiteY11" fmla="*/ 1171575 h 1800225"/>
              <a:gd name="connsiteX12" fmla="*/ 352425 w 2771775"/>
              <a:gd name="connsiteY12" fmla="*/ 1114425 h 1800225"/>
              <a:gd name="connsiteX13" fmla="*/ 390525 w 2771775"/>
              <a:gd name="connsiteY13" fmla="*/ 1076325 h 1800225"/>
              <a:gd name="connsiteX14" fmla="*/ 428625 w 2771775"/>
              <a:gd name="connsiteY14" fmla="*/ 1057275 h 1800225"/>
              <a:gd name="connsiteX15" fmla="*/ 495300 w 2771775"/>
              <a:gd name="connsiteY15" fmla="*/ 1009650 h 1800225"/>
              <a:gd name="connsiteX16" fmla="*/ 542925 w 2771775"/>
              <a:gd name="connsiteY16" fmla="*/ 1000125 h 1800225"/>
              <a:gd name="connsiteX17" fmla="*/ 609600 w 2771775"/>
              <a:gd name="connsiteY17" fmla="*/ 981075 h 1800225"/>
              <a:gd name="connsiteX18" fmla="*/ 638175 w 2771775"/>
              <a:gd name="connsiteY18" fmla="*/ 971550 h 1800225"/>
              <a:gd name="connsiteX19" fmla="*/ 695325 w 2771775"/>
              <a:gd name="connsiteY19" fmla="*/ 962025 h 1800225"/>
              <a:gd name="connsiteX20" fmla="*/ 723900 w 2771775"/>
              <a:gd name="connsiteY20" fmla="*/ 942975 h 1800225"/>
              <a:gd name="connsiteX21" fmla="*/ 742950 w 2771775"/>
              <a:gd name="connsiteY21" fmla="*/ 990600 h 1800225"/>
              <a:gd name="connsiteX22" fmla="*/ 752475 w 2771775"/>
              <a:gd name="connsiteY22" fmla="*/ 1047750 h 1800225"/>
              <a:gd name="connsiteX23" fmla="*/ 762000 w 2771775"/>
              <a:gd name="connsiteY23" fmla="*/ 1095375 h 1800225"/>
              <a:gd name="connsiteX24" fmla="*/ 771525 w 2771775"/>
              <a:gd name="connsiteY24" fmla="*/ 1219200 h 1800225"/>
              <a:gd name="connsiteX25" fmla="*/ 781050 w 2771775"/>
              <a:gd name="connsiteY25" fmla="*/ 1276350 h 1800225"/>
              <a:gd name="connsiteX26" fmla="*/ 790575 w 2771775"/>
              <a:gd name="connsiteY26" fmla="*/ 1390650 h 1800225"/>
              <a:gd name="connsiteX27" fmla="*/ 876300 w 2771775"/>
              <a:gd name="connsiteY27" fmla="*/ 1504950 h 1800225"/>
              <a:gd name="connsiteX28" fmla="*/ 952500 w 2771775"/>
              <a:gd name="connsiteY28" fmla="*/ 1638300 h 1800225"/>
              <a:gd name="connsiteX29" fmla="*/ 1028700 w 2771775"/>
              <a:gd name="connsiteY29" fmla="*/ 1733550 h 1800225"/>
              <a:gd name="connsiteX30" fmla="*/ 1076325 w 2771775"/>
              <a:gd name="connsiteY30" fmla="*/ 1790700 h 1800225"/>
              <a:gd name="connsiteX31" fmla="*/ 1104900 w 2771775"/>
              <a:gd name="connsiteY31" fmla="*/ 1800225 h 1800225"/>
              <a:gd name="connsiteX32" fmla="*/ 1171575 w 2771775"/>
              <a:gd name="connsiteY32" fmla="*/ 1781175 h 1800225"/>
              <a:gd name="connsiteX33" fmla="*/ 1238250 w 2771775"/>
              <a:gd name="connsiteY33" fmla="*/ 1704975 h 1800225"/>
              <a:gd name="connsiteX34" fmla="*/ 1304925 w 2771775"/>
              <a:gd name="connsiteY34" fmla="*/ 1657350 h 1800225"/>
              <a:gd name="connsiteX35" fmla="*/ 1362075 w 2771775"/>
              <a:gd name="connsiteY35" fmla="*/ 1609725 h 1800225"/>
              <a:gd name="connsiteX36" fmla="*/ 1581150 w 2771775"/>
              <a:gd name="connsiteY36" fmla="*/ 1438275 h 1800225"/>
              <a:gd name="connsiteX37" fmla="*/ 1695450 w 2771775"/>
              <a:gd name="connsiteY37" fmla="*/ 1362075 h 1800225"/>
              <a:gd name="connsiteX38" fmla="*/ 2019300 w 2771775"/>
              <a:gd name="connsiteY38" fmla="*/ 1200150 h 1800225"/>
              <a:gd name="connsiteX39" fmla="*/ 2238375 w 2771775"/>
              <a:gd name="connsiteY39" fmla="*/ 1123950 h 1800225"/>
              <a:gd name="connsiteX40" fmla="*/ 2409825 w 2771775"/>
              <a:gd name="connsiteY40" fmla="*/ 1028700 h 1800225"/>
              <a:gd name="connsiteX41" fmla="*/ 2647950 w 2771775"/>
              <a:gd name="connsiteY41" fmla="*/ 847725 h 1800225"/>
              <a:gd name="connsiteX42" fmla="*/ 2695575 w 2771775"/>
              <a:gd name="connsiteY42" fmla="*/ 762000 h 1800225"/>
              <a:gd name="connsiteX43" fmla="*/ 2733675 w 2771775"/>
              <a:gd name="connsiteY43" fmla="*/ 714375 h 1800225"/>
              <a:gd name="connsiteX44" fmla="*/ 2762250 w 2771775"/>
              <a:gd name="connsiteY44" fmla="*/ 647700 h 1800225"/>
              <a:gd name="connsiteX45" fmla="*/ 2667000 w 2771775"/>
              <a:gd name="connsiteY45" fmla="*/ 638175 h 1800225"/>
              <a:gd name="connsiteX46" fmla="*/ 2495550 w 2771775"/>
              <a:gd name="connsiteY46" fmla="*/ 619125 h 1800225"/>
              <a:gd name="connsiteX47" fmla="*/ 2438400 w 2771775"/>
              <a:gd name="connsiteY47" fmla="*/ 581025 h 1800225"/>
              <a:gd name="connsiteX48" fmla="*/ 2409825 w 2771775"/>
              <a:gd name="connsiteY48" fmla="*/ 561975 h 1800225"/>
              <a:gd name="connsiteX49" fmla="*/ 2362200 w 2771775"/>
              <a:gd name="connsiteY49" fmla="*/ 552450 h 1800225"/>
              <a:gd name="connsiteX50" fmla="*/ 2266950 w 2771775"/>
              <a:gd name="connsiteY50" fmla="*/ 514350 h 1800225"/>
              <a:gd name="connsiteX51" fmla="*/ 2219325 w 2771775"/>
              <a:gd name="connsiteY51" fmla="*/ 504825 h 1800225"/>
              <a:gd name="connsiteX52" fmla="*/ 2162175 w 2771775"/>
              <a:gd name="connsiteY52" fmla="*/ 485775 h 1800225"/>
              <a:gd name="connsiteX53" fmla="*/ 2076450 w 2771775"/>
              <a:gd name="connsiteY53" fmla="*/ 466725 h 1800225"/>
              <a:gd name="connsiteX54" fmla="*/ 2038350 w 2771775"/>
              <a:gd name="connsiteY54" fmla="*/ 457200 h 1800225"/>
              <a:gd name="connsiteX55" fmla="*/ 1933575 w 2771775"/>
              <a:gd name="connsiteY55" fmla="*/ 447675 h 1800225"/>
              <a:gd name="connsiteX56" fmla="*/ 1962150 w 2771775"/>
              <a:gd name="connsiteY56" fmla="*/ 428625 h 1800225"/>
              <a:gd name="connsiteX57" fmla="*/ 2019300 w 2771775"/>
              <a:gd name="connsiteY57" fmla="*/ 409575 h 1800225"/>
              <a:gd name="connsiteX58" fmla="*/ 2066925 w 2771775"/>
              <a:gd name="connsiteY58" fmla="*/ 381000 h 1800225"/>
              <a:gd name="connsiteX59" fmla="*/ 2114550 w 2771775"/>
              <a:gd name="connsiteY59" fmla="*/ 371475 h 1800225"/>
              <a:gd name="connsiteX60" fmla="*/ 2190750 w 2771775"/>
              <a:gd name="connsiteY60" fmla="*/ 352425 h 1800225"/>
              <a:gd name="connsiteX61" fmla="*/ 2219325 w 2771775"/>
              <a:gd name="connsiteY61" fmla="*/ 323850 h 1800225"/>
              <a:gd name="connsiteX62" fmla="*/ 2257425 w 2771775"/>
              <a:gd name="connsiteY62" fmla="*/ 314325 h 1800225"/>
              <a:gd name="connsiteX63" fmla="*/ 2371725 w 2771775"/>
              <a:gd name="connsiteY63" fmla="*/ 285750 h 1800225"/>
              <a:gd name="connsiteX64" fmla="*/ 2438400 w 2771775"/>
              <a:gd name="connsiteY64" fmla="*/ 238125 h 1800225"/>
              <a:gd name="connsiteX65" fmla="*/ 2505075 w 2771775"/>
              <a:gd name="connsiteY65" fmla="*/ 200025 h 1800225"/>
              <a:gd name="connsiteX66" fmla="*/ 2590800 w 2771775"/>
              <a:gd name="connsiteY66" fmla="*/ 133350 h 1800225"/>
              <a:gd name="connsiteX67" fmla="*/ 2647950 w 2771775"/>
              <a:gd name="connsiteY67" fmla="*/ 104775 h 1800225"/>
              <a:gd name="connsiteX68" fmla="*/ 2667000 w 2771775"/>
              <a:gd name="connsiteY68" fmla="*/ 76200 h 1800225"/>
              <a:gd name="connsiteX69" fmla="*/ 2695575 w 2771775"/>
              <a:gd name="connsiteY69" fmla="*/ 66675 h 1800225"/>
              <a:gd name="connsiteX70" fmla="*/ 2733675 w 2771775"/>
              <a:gd name="connsiteY70" fmla="*/ 38100 h 1800225"/>
              <a:gd name="connsiteX71" fmla="*/ 2771775 w 2771775"/>
              <a:gd name="connsiteY71" fmla="*/ 0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771775" h="1800225">
                <a:moveTo>
                  <a:pt x="38100" y="123825"/>
                </a:moveTo>
                <a:cubicBezTo>
                  <a:pt x="34925" y="155575"/>
                  <a:pt x="34455" y="187713"/>
                  <a:pt x="28575" y="219075"/>
                </a:cubicBezTo>
                <a:cubicBezTo>
                  <a:pt x="24874" y="238812"/>
                  <a:pt x="12657" y="256390"/>
                  <a:pt x="9525" y="276225"/>
                </a:cubicBezTo>
                <a:cubicBezTo>
                  <a:pt x="3069" y="317115"/>
                  <a:pt x="3175" y="358775"/>
                  <a:pt x="0" y="400050"/>
                </a:cubicBezTo>
                <a:cubicBezTo>
                  <a:pt x="3175" y="635000"/>
                  <a:pt x="3865" y="869997"/>
                  <a:pt x="9525" y="1104900"/>
                </a:cubicBezTo>
                <a:cubicBezTo>
                  <a:pt x="10218" y="1133643"/>
                  <a:pt x="15484" y="1162096"/>
                  <a:pt x="19050" y="1190625"/>
                </a:cubicBezTo>
                <a:cubicBezTo>
                  <a:pt x="22100" y="1215023"/>
                  <a:pt x="32804" y="1287969"/>
                  <a:pt x="38100" y="1314450"/>
                </a:cubicBezTo>
                <a:cubicBezTo>
                  <a:pt x="40667" y="1327287"/>
                  <a:pt x="44450" y="1339850"/>
                  <a:pt x="47625" y="1352550"/>
                </a:cubicBezTo>
                <a:cubicBezTo>
                  <a:pt x="176736" y="1309513"/>
                  <a:pt x="58803" y="1361819"/>
                  <a:pt x="123825" y="1304925"/>
                </a:cubicBezTo>
                <a:cubicBezTo>
                  <a:pt x="141055" y="1289848"/>
                  <a:pt x="164034" y="1282226"/>
                  <a:pt x="180975" y="1266825"/>
                </a:cubicBezTo>
                <a:cubicBezTo>
                  <a:pt x="199324" y="1250144"/>
                  <a:pt x="213109" y="1229039"/>
                  <a:pt x="228600" y="1209675"/>
                </a:cubicBezTo>
                <a:cubicBezTo>
                  <a:pt x="238517" y="1197279"/>
                  <a:pt x="244779" y="1181492"/>
                  <a:pt x="257175" y="1171575"/>
                </a:cubicBezTo>
                <a:cubicBezTo>
                  <a:pt x="268511" y="1162506"/>
                  <a:pt x="331745" y="1132151"/>
                  <a:pt x="352425" y="1114425"/>
                </a:cubicBezTo>
                <a:cubicBezTo>
                  <a:pt x="366062" y="1102736"/>
                  <a:pt x="376157" y="1087101"/>
                  <a:pt x="390525" y="1076325"/>
                </a:cubicBezTo>
                <a:cubicBezTo>
                  <a:pt x="401884" y="1067806"/>
                  <a:pt x="417071" y="1065528"/>
                  <a:pt x="428625" y="1057275"/>
                </a:cubicBezTo>
                <a:cubicBezTo>
                  <a:pt x="475388" y="1023873"/>
                  <a:pt x="436564" y="1029229"/>
                  <a:pt x="495300" y="1009650"/>
                </a:cubicBezTo>
                <a:cubicBezTo>
                  <a:pt x="510659" y="1004530"/>
                  <a:pt x="527219" y="1004052"/>
                  <a:pt x="542925" y="1000125"/>
                </a:cubicBezTo>
                <a:cubicBezTo>
                  <a:pt x="565349" y="994519"/>
                  <a:pt x="587460" y="987717"/>
                  <a:pt x="609600" y="981075"/>
                </a:cubicBezTo>
                <a:cubicBezTo>
                  <a:pt x="619217" y="978190"/>
                  <a:pt x="628374" y="973728"/>
                  <a:pt x="638175" y="971550"/>
                </a:cubicBezTo>
                <a:cubicBezTo>
                  <a:pt x="657028" y="967360"/>
                  <a:pt x="676275" y="965200"/>
                  <a:pt x="695325" y="962025"/>
                </a:cubicBezTo>
                <a:cubicBezTo>
                  <a:pt x="704850" y="955675"/>
                  <a:pt x="714084" y="937085"/>
                  <a:pt x="723900" y="942975"/>
                </a:cubicBezTo>
                <a:cubicBezTo>
                  <a:pt x="738561" y="951772"/>
                  <a:pt x="738451" y="974105"/>
                  <a:pt x="742950" y="990600"/>
                </a:cubicBezTo>
                <a:cubicBezTo>
                  <a:pt x="748032" y="1009232"/>
                  <a:pt x="749020" y="1028749"/>
                  <a:pt x="752475" y="1047750"/>
                </a:cubicBezTo>
                <a:cubicBezTo>
                  <a:pt x="755371" y="1063678"/>
                  <a:pt x="758825" y="1079500"/>
                  <a:pt x="762000" y="1095375"/>
                </a:cubicBezTo>
                <a:cubicBezTo>
                  <a:pt x="765175" y="1136650"/>
                  <a:pt x="767191" y="1178031"/>
                  <a:pt x="771525" y="1219200"/>
                </a:cubicBezTo>
                <a:cubicBezTo>
                  <a:pt x="773547" y="1238407"/>
                  <a:pt x="778917" y="1257155"/>
                  <a:pt x="781050" y="1276350"/>
                </a:cubicBezTo>
                <a:cubicBezTo>
                  <a:pt x="785272" y="1314348"/>
                  <a:pt x="782281" y="1353328"/>
                  <a:pt x="790575" y="1390650"/>
                </a:cubicBezTo>
                <a:cubicBezTo>
                  <a:pt x="806098" y="1460506"/>
                  <a:pt x="835839" y="1447148"/>
                  <a:pt x="876300" y="1504950"/>
                </a:cubicBezTo>
                <a:cubicBezTo>
                  <a:pt x="905659" y="1546891"/>
                  <a:pt x="924102" y="1595703"/>
                  <a:pt x="952500" y="1638300"/>
                </a:cubicBezTo>
                <a:cubicBezTo>
                  <a:pt x="1035166" y="1762298"/>
                  <a:pt x="947266" y="1638544"/>
                  <a:pt x="1028700" y="1733550"/>
                </a:cubicBezTo>
                <a:cubicBezTo>
                  <a:pt x="1052128" y="1760883"/>
                  <a:pt x="1043296" y="1768681"/>
                  <a:pt x="1076325" y="1790700"/>
                </a:cubicBezTo>
                <a:cubicBezTo>
                  <a:pt x="1084679" y="1796269"/>
                  <a:pt x="1095375" y="1797050"/>
                  <a:pt x="1104900" y="1800225"/>
                </a:cubicBezTo>
                <a:cubicBezTo>
                  <a:pt x="1127125" y="1793875"/>
                  <a:pt x="1150901" y="1791512"/>
                  <a:pt x="1171575" y="1781175"/>
                </a:cubicBezTo>
                <a:cubicBezTo>
                  <a:pt x="1187714" y="1773105"/>
                  <a:pt x="1232200" y="1710475"/>
                  <a:pt x="1238250" y="1704975"/>
                </a:cubicBezTo>
                <a:cubicBezTo>
                  <a:pt x="1258460" y="1686603"/>
                  <a:pt x="1283277" y="1674003"/>
                  <a:pt x="1304925" y="1657350"/>
                </a:cubicBezTo>
                <a:cubicBezTo>
                  <a:pt x="1324580" y="1642231"/>
                  <a:pt x="1343726" y="1626406"/>
                  <a:pt x="1362075" y="1609725"/>
                </a:cubicBezTo>
                <a:cubicBezTo>
                  <a:pt x="1495509" y="1488421"/>
                  <a:pt x="1278581" y="1650074"/>
                  <a:pt x="1581150" y="1438275"/>
                </a:cubicBezTo>
                <a:cubicBezTo>
                  <a:pt x="1618663" y="1412016"/>
                  <a:pt x="1655133" y="1383784"/>
                  <a:pt x="1695450" y="1362075"/>
                </a:cubicBezTo>
                <a:cubicBezTo>
                  <a:pt x="1804505" y="1303353"/>
                  <a:pt x="1902648" y="1247871"/>
                  <a:pt x="2019300" y="1200150"/>
                </a:cubicBezTo>
                <a:cubicBezTo>
                  <a:pt x="2090860" y="1170876"/>
                  <a:pt x="2167581" y="1155030"/>
                  <a:pt x="2238375" y="1123950"/>
                </a:cubicBezTo>
                <a:cubicBezTo>
                  <a:pt x="2298237" y="1097669"/>
                  <a:pt x="2354732" y="1063898"/>
                  <a:pt x="2409825" y="1028700"/>
                </a:cubicBezTo>
                <a:cubicBezTo>
                  <a:pt x="2530482" y="951614"/>
                  <a:pt x="2558694" y="924230"/>
                  <a:pt x="2647950" y="847725"/>
                </a:cubicBezTo>
                <a:cubicBezTo>
                  <a:pt x="2663825" y="819150"/>
                  <a:pt x="2677898" y="789497"/>
                  <a:pt x="2695575" y="762000"/>
                </a:cubicBezTo>
                <a:cubicBezTo>
                  <a:pt x="2706569" y="744899"/>
                  <a:pt x="2722398" y="731291"/>
                  <a:pt x="2733675" y="714375"/>
                </a:cubicBezTo>
                <a:cubicBezTo>
                  <a:pt x="2749368" y="690835"/>
                  <a:pt x="2753783" y="673100"/>
                  <a:pt x="2762250" y="647700"/>
                </a:cubicBezTo>
                <a:lnTo>
                  <a:pt x="2667000" y="638175"/>
                </a:lnTo>
                <a:cubicBezTo>
                  <a:pt x="2510135" y="625103"/>
                  <a:pt x="2579955" y="640226"/>
                  <a:pt x="2495550" y="619125"/>
                </a:cubicBezTo>
                <a:lnTo>
                  <a:pt x="2438400" y="581025"/>
                </a:lnTo>
                <a:cubicBezTo>
                  <a:pt x="2428875" y="574675"/>
                  <a:pt x="2421050" y="564220"/>
                  <a:pt x="2409825" y="561975"/>
                </a:cubicBezTo>
                <a:cubicBezTo>
                  <a:pt x="2393950" y="558800"/>
                  <a:pt x="2377559" y="557570"/>
                  <a:pt x="2362200" y="552450"/>
                </a:cubicBezTo>
                <a:cubicBezTo>
                  <a:pt x="2329759" y="541636"/>
                  <a:pt x="2300482" y="521056"/>
                  <a:pt x="2266950" y="514350"/>
                </a:cubicBezTo>
                <a:cubicBezTo>
                  <a:pt x="2251075" y="511175"/>
                  <a:pt x="2234944" y="509085"/>
                  <a:pt x="2219325" y="504825"/>
                </a:cubicBezTo>
                <a:cubicBezTo>
                  <a:pt x="2199952" y="499541"/>
                  <a:pt x="2181656" y="490645"/>
                  <a:pt x="2162175" y="485775"/>
                </a:cubicBezTo>
                <a:cubicBezTo>
                  <a:pt x="2069257" y="462546"/>
                  <a:pt x="2185281" y="490910"/>
                  <a:pt x="2076450" y="466725"/>
                </a:cubicBezTo>
                <a:cubicBezTo>
                  <a:pt x="2063671" y="463885"/>
                  <a:pt x="2051326" y="458930"/>
                  <a:pt x="2038350" y="457200"/>
                </a:cubicBezTo>
                <a:cubicBezTo>
                  <a:pt x="2003589" y="452565"/>
                  <a:pt x="1968500" y="450850"/>
                  <a:pt x="1933575" y="447675"/>
                </a:cubicBezTo>
                <a:cubicBezTo>
                  <a:pt x="1943100" y="441325"/>
                  <a:pt x="1951689" y="433274"/>
                  <a:pt x="1962150" y="428625"/>
                </a:cubicBezTo>
                <a:cubicBezTo>
                  <a:pt x="1980500" y="420470"/>
                  <a:pt x="2002081" y="419906"/>
                  <a:pt x="2019300" y="409575"/>
                </a:cubicBezTo>
                <a:cubicBezTo>
                  <a:pt x="2035175" y="400050"/>
                  <a:pt x="2049736" y="387876"/>
                  <a:pt x="2066925" y="381000"/>
                </a:cubicBezTo>
                <a:cubicBezTo>
                  <a:pt x="2081956" y="374987"/>
                  <a:pt x="2098775" y="375115"/>
                  <a:pt x="2114550" y="371475"/>
                </a:cubicBezTo>
                <a:cubicBezTo>
                  <a:pt x="2140061" y="365588"/>
                  <a:pt x="2165350" y="358775"/>
                  <a:pt x="2190750" y="352425"/>
                </a:cubicBezTo>
                <a:cubicBezTo>
                  <a:pt x="2200275" y="342900"/>
                  <a:pt x="2207629" y="330533"/>
                  <a:pt x="2219325" y="323850"/>
                </a:cubicBezTo>
                <a:cubicBezTo>
                  <a:pt x="2230691" y="317355"/>
                  <a:pt x="2245006" y="318465"/>
                  <a:pt x="2257425" y="314325"/>
                </a:cubicBezTo>
                <a:cubicBezTo>
                  <a:pt x="2349859" y="283514"/>
                  <a:pt x="2256657" y="302188"/>
                  <a:pt x="2371725" y="285750"/>
                </a:cubicBezTo>
                <a:cubicBezTo>
                  <a:pt x="2388080" y="273484"/>
                  <a:pt x="2418901" y="249267"/>
                  <a:pt x="2438400" y="238125"/>
                </a:cubicBezTo>
                <a:cubicBezTo>
                  <a:pt x="2482696" y="212813"/>
                  <a:pt x="2467945" y="227872"/>
                  <a:pt x="2505075" y="200025"/>
                </a:cubicBezTo>
                <a:cubicBezTo>
                  <a:pt x="2534035" y="178305"/>
                  <a:pt x="2556457" y="144798"/>
                  <a:pt x="2590800" y="133350"/>
                </a:cubicBezTo>
                <a:cubicBezTo>
                  <a:pt x="2630235" y="120205"/>
                  <a:pt x="2611021" y="129394"/>
                  <a:pt x="2647950" y="104775"/>
                </a:cubicBezTo>
                <a:cubicBezTo>
                  <a:pt x="2654300" y="95250"/>
                  <a:pt x="2658061" y="83351"/>
                  <a:pt x="2667000" y="76200"/>
                </a:cubicBezTo>
                <a:cubicBezTo>
                  <a:pt x="2674840" y="69928"/>
                  <a:pt x="2686858" y="71656"/>
                  <a:pt x="2695575" y="66675"/>
                </a:cubicBezTo>
                <a:cubicBezTo>
                  <a:pt x="2709358" y="58799"/>
                  <a:pt x="2722450" y="49325"/>
                  <a:pt x="2733675" y="38100"/>
                </a:cubicBezTo>
                <a:cubicBezTo>
                  <a:pt x="2779651" y="-7876"/>
                  <a:pt x="2728229" y="21773"/>
                  <a:pt x="2771775" y="0"/>
                </a:cubicBezTo>
              </a:path>
            </a:pathLst>
          </a:custGeom>
          <a:noFill/>
          <a:ln>
            <a:solidFill>
              <a:schemeClr val="bg1">
                <a:lumMod val="85000"/>
              </a:schemeClr>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241" tIns="52120" rIns="104241" bIns="52120" rtlCol="0" anchor="ctr"/>
          <a:lstStyle/>
          <a:p>
            <a:pPr algn="ctr" defTabSz="913874">
              <a:defRPr/>
            </a:pPr>
            <a:endParaRPr lang="cs-CZ">
              <a:solidFill>
                <a:prstClr val="white"/>
              </a:solidFill>
            </a:endParaRPr>
          </a:p>
        </p:txBody>
      </p:sp>
      <p:sp>
        <p:nvSpPr>
          <p:cNvPr id="11" name="Volný tvar 10"/>
          <p:cNvSpPr/>
          <p:nvPr/>
        </p:nvSpPr>
        <p:spPr>
          <a:xfrm>
            <a:off x="985104" y="2407903"/>
            <a:ext cx="2233599" cy="3224033"/>
          </a:xfrm>
          <a:custGeom>
            <a:avLst/>
            <a:gdLst>
              <a:gd name="connsiteX0" fmla="*/ 1910249 w 1910249"/>
              <a:gd name="connsiteY0" fmla="*/ 104775 h 2193586"/>
              <a:gd name="connsiteX1" fmla="*/ 1853099 w 1910249"/>
              <a:gd name="connsiteY1" fmla="*/ 190500 h 2193586"/>
              <a:gd name="connsiteX2" fmla="*/ 1824524 w 1910249"/>
              <a:gd name="connsiteY2" fmla="*/ 238125 h 2193586"/>
              <a:gd name="connsiteX3" fmla="*/ 1757849 w 1910249"/>
              <a:gd name="connsiteY3" fmla="*/ 323850 h 2193586"/>
              <a:gd name="connsiteX4" fmla="*/ 1710224 w 1910249"/>
              <a:gd name="connsiteY4" fmla="*/ 409575 h 2193586"/>
              <a:gd name="connsiteX5" fmla="*/ 1672124 w 1910249"/>
              <a:gd name="connsiteY5" fmla="*/ 495300 h 2193586"/>
              <a:gd name="connsiteX6" fmla="*/ 1557824 w 1910249"/>
              <a:gd name="connsiteY6" fmla="*/ 657225 h 2193586"/>
              <a:gd name="connsiteX7" fmla="*/ 1529249 w 1910249"/>
              <a:gd name="connsiteY7" fmla="*/ 742950 h 2193586"/>
              <a:gd name="connsiteX8" fmla="*/ 1443524 w 1910249"/>
              <a:gd name="connsiteY8" fmla="*/ 885825 h 2193586"/>
              <a:gd name="connsiteX9" fmla="*/ 1338749 w 1910249"/>
              <a:gd name="connsiteY9" fmla="*/ 1104900 h 2193586"/>
              <a:gd name="connsiteX10" fmla="*/ 1281599 w 1910249"/>
              <a:gd name="connsiteY10" fmla="*/ 1266825 h 2193586"/>
              <a:gd name="connsiteX11" fmla="*/ 1253024 w 1910249"/>
              <a:gd name="connsiteY11" fmla="*/ 1400175 h 2193586"/>
              <a:gd name="connsiteX12" fmla="*/ 1205399 w 1910249"/>
              <a:gd name="connsiteY12" fmla="*/ 1514475 h 2193586"/>
              <a:gd name="connsiteX13" fmla="*/ 1195874 w 1910249"/>
              <a:gd name="connsiteY13" fmla="*/ 1562100 h 2193586"/>
              <a:gd name="connsiteX14" fmla="*/ 1167299 w 1910249"/>
              <a:gd name="connsiteY14" fmla="*/ 1552575 h 2193586"/>
              <a:gd name="connsiteX15" fmla="*/ 1119674 w 1910249"/>
              <a:gd name="connsiteY15" fmla="*/ 1524000 h 2193586"/>
              <a:gd name="connsiteX16" fmla="*/ 1024424 w 1910249"/>
              <a:gd name="connsiteY16" fmla="*/ 1438275 h 2193586"/>
              <a:gd name="connsiteX17" fmla="*/ 814874 w 1910249"/>
              <a:gd name="connsiteY17" fmla="*/ 1323975 h 2193586"/>
              <a:gd name="connsiteX18" fmla="*/ 738674 w 1910249"/>
              <a:gd name="connsiteY18" fmla="*/ 1276350 h 2193586"/>
              <a:gd name="connsiteX19" fmla="*/ 643424 w 1910249"/>
              <a:gd name="connsiteY19" fmla="*/ 1247775 h 2193586"/>
              <a:gd name="connsiteX20" fmla="*/ 548174 w 1910249"/>
              <a:gd name="connsiteY20" fmla="*/ 1200150 h 2193586"/>
              <a:gd name="connsiteX21" fmla="*/ 395774 w 1910249"/>
              <a:gd name="connsiteY21" fmla="*/ 1114425 h 2193586"/>
              <a:gd name="connsiteX22" fmla="*/ 348149 w 1910249"/>
              <a:gd name="connsiteY22" fmla="*/ 1085850 h 2193586"/>
              <a:gd name="connsiteX23" fmla="*/ 290999 w 1910249"/>
              <a:gd name="connsiteY23" fmla="*/ 1047750 h 2193586"/>
              <a:gd name="connsiteX24" fmla="*/ 271949 w 1910249"/>
              <a:gd name="connsiteY24" fmla="*/ 1009650 h 2193586"/>
              <a:gd name="connsiteX25" fmla="*/ 186224 w 1910249"/>
              <a:gd name="connsiteY25" fmla="*/ 962025 h 2193586"/>
              <a:gd name="connsiteX26" fmla="*/ 167174 w 1910249"/>
              <a:gd name="connsiteY26" fmla="*/ 1247775 h 2193586"/>
              <a:gd name="connsiteX27" fmla="*/ 119549 w 1910249"/>
              <a:gd name="connsiteY27" fmla="*/ 1495425 h 2193586"/>
              <a:gd name="connsiteX28" fmla="*/ 100499 w 1910249"/>
              <a:gd name="connsiteY28" fmla="*/ 1600200 h 2193586"/>
              <a:gd name="connsiteX29" fmla="*/ 62399 w 1910249"/>
              <a:gd name="connsiteY29" fmla="*/ 1714500 h 2193586"/>
              <a:gd name="connsiteX30" fmla="*/ 14774 w 1910249"/>
              <a:gd name="connsiteY30" fmla="*/ 1962150 h 2193586"/>
              <a:gd name="connsiteX31" fmla="*/ 5249 w 1910249"/>
              <a:gd name="connsiteY31" fmla="*/ 2181225 h 2193586"/>
              <a:gd name="connsiteX32" fmla="*/ 62399 w 1910249"/>
              <a:gd name="connsiteY32" fmla="*/ 2190750 h 2193586"/>
              <a:gd name="connsiteX33" fmla="*/ 281474 w 1910249"/>
              <a:gd name="connsiteY33" fmla="*/ 2162175 h 2193586"/>
              <a:gd name="connsiteX34" fmla="*/ 386249 w 1910249"/>
              <a:gd name="connsiteY34" fmla="*/ 2152650 h 2193586"/>
              <a:gd name="connsiteX35" fmla="*/ 576749 w 1910249"/>
              <a:gd name="connsiteY35" fmla="*/ 2133600 h 2193586"/>
              <a:gd name="connsiteX36" fmla="*/ 1186349 w 1910249"/>
              <a:gd name="connsiteY36" fmla="*/ 2124075 h 2193586"/>
              <a:gd name="connsiteX37" fmla="*/ 1243499 w 1910249"/>
              <a:gd name="connsiteY37" fmla="*/ 2114550 h 2193586"/>
              <a:gd name="connsiteX38" fmla="*/ 1186349 w 1910249"/>
              <a:gd name="connsiteY38" fmla="*/ 1981200 h 2193586"/>
              <a:gd name="connsiteX39" fmla="*/ 1148249 w 1910249"/>
              <a:gd name="connsiteY39" fmla="*/ 1895475 h 2193586"/>
              <a:gd name="connsiteX40" fmla="*/ 1091099 w 1910249"/>
              <a:gd name="connsiteY40" fmla="*/ 1790700 h 2193586"/>
              <a:gd name="connsiteX41" fmla="*/ 995849 w 1910249"/>
              <a:gd name="connsiteY41" fmla="*/ 1704975 h 2193586"/>
              <a:gd name="connsiteX42" fmla="*/ 881549 w 1910249"/>
              <a:gd name="connsiteY42" fmla="*/ 1581150 h 2193586"/>
              <a:gd name="connsiteX43" fmla="*/ 700574 w 1910249"/>
              <a:gd name="connsiteY43" fmla="*/ 1266825 h 2193586"/>
              <a:gd name="connsiteX44" fmla="*/ 662474 w 1910249"/>
              <a:gd name="connsiteY44" fmla="*/ 1085850 h 2193586"/>
              <a:gd name="connsiteX45" fmla="*/ 624374 w 1910249"/>
              <a:gd name="connsiteY45" fmla="*/ 990600 h 2193586"/>
              <a:gd name="connsiteX46" fmla="*/ 586274 w 1910249"/>
              <a:gd name="connsiteY46" fmla="*/ 876300 h 2193586"/>
              <a:gd name="connsiteX47" fmla="*/ 548174 w 1910249"/>
              <a:gd name="connsiteY47" fmla="*/ 800100 h 2193586"/>
              <a:gd name="connsiteX48" fmla="*/ 500549 w 1910249"/>
              <a:gd name="connsiteY48" fmla="*/ 657225 h 2193586"/>
              <a:gd name="connsiteX49" fmla="*/ 491024 w 1910249"/>
              <a:gd name="connsiteY49" fmla="*/ 542925 h 2193586"/>
              <a:gd name="connsiteX50" fmla="*/ 462449 w 1910249"/>
              <a:gd name="connsiteY50" fmla="*/ 485775 h 2193586"/>
              <a:gd name="connsiteX51" fmla="*/ 424349 w 1910249"/>
              <a:gd name="connsiteY51" fmla="*/ 381000 h 2193586"/>
              <a:gd name="connsiteX52" fmla="*/ 414824 w 1910249"/>
              <a:gd name="connsiteY52" fmla="*/ 333375 h 2193586"/>
              <a:gd name="connsiteX53" fmla="*/ 376724 w 1910249"/>
              <a:gd name="connsiteY53" fmla="*/ 257175 h 2193586"/>
              <a:gd name="connsiteX54" fmla="*/ 357674 w 1910249"/>
              <a:gd name="connsiteY54" fmla="*/ 142875 h 2193586"/>
              <a:gd name="connsiteX55" fmla="*/ 310049 w 1910249"/>
              <a:gd name="connsiteY55" fmla="*/ 38100 h 2193586"/>
              <a:gd name="connsiteX56" fmla="*/ 290999 w 1910249"/>
              <a:gd name="connsiteY56" fmla="*/ 0 h 219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910249" h="2193586">
                <a:moveTo>
                  <a:pt x="1910249" y="104775"/>
                </a:moveTo>
                <a:cubicBezTo>
                  <a:pt x="1891199" y="133350"/>
                  <a:pt x="1871670" y="161612"/>
                  <a:pt x="1853099" y="190500"/>
                </a:cubicBezTo>
                <a:cubicBezTo>
                  <a:pt x="1843088" y="206073"/>
                  <a:pt x="1835285" y="223060"/>
                  <a:pt x="1824524" y="238125"/>
                </a:cubicBezTo>
                <a:cubicBezTo>
                  <a:pt x="1803483" y="267583"/>
                  <a:pt x="1775430" y="292205"/>
                  <a:pt x="1757849" y="323850"/>
                </a:cubicBezTo>
                <a:cubicBezTo>
                  <a:pt x="1741974" y="352425"/>
                  <a:pt x="1724843" y="380337"/>
                  <a:pt x="1710224" y="409575"/>
                </a:cubicBezTo>
                <a:cubicBezTo>
                  <a:pt x="1696240" y="437544"/>
                  <a:pt x="1688697" y="468783"/>
                  <a:pt x="1672124" y="495300"/>
                </a:cubicBezTo>
                <a:cubicBezTo>
                  <a:pt x="1571636" y="656081"/>
                  <a:pt x="1654374" y="453398"/>
                  <a:pt x="1557824" y="657225"/>
                </a:cubicBezTo>
                <a:cubicBezTo>
                  <a:pt x="1544930" y="684446"/>
                  <a:pt x="1542719" y="716009"/>
                  <a:pt x="1529249" y="742950"/>
                </a:cubicBezTo>
                <a:cubicBezTo>
                  <a:pt x="1504411" y="792626"/>
                  <a:pt x="1470497" y="837274"/>
                  <a:pt x="1443524" y="885825"/>
                </a:cubicBezTo>
                <a:cubicBezTo>
                  <a:pt x="1406371" y="952701"/>
                  <a:pt x="1370540" y="1034960"/>
                  <a:pt x="1338749" y="1104900"/>
                </a:cubicBezTo>
                <a:cubicBezTo>
                  <a:pt x="1321172" y="1245516"/>
                  <a:pt x="1346760" y="1117885"/>
                  <a:pt x="1281599" y="1266825"/>
                </a:cubicBezTo>
                <a:cubicBezTo>
                  <a:pt x="1248058" y="1343490"/>
                  <a:pt x="1273902" y="1321882"/>
                  <a:pt x="1253024" y="1400175"/>
                </a:cubicBezTo>
                <a:cubicBezTo>
                  <a:pt x="1240239" y="1448119"/>
                  <a:pt x="1225706" y="1473861"/>
                  <a:pt x="1205399" y="1514475"/>
                </a:cubicBezTo>
                <a:cubicBezTo>
                  <a:pt x="1202224" y="1530350"/>
                  <a:pt x="1207322" y="1550652"/>
                  <a:pt x="1195874" y="1562100"/>
                </a:cubicBezTo>
                <a:cubicBezTo>
                  <a:pt x="1188774" y="1569200"/>
                  <a:pt x="1176279" y="1557065"/>
                  <a:pt x="1167299" y="1552575"/>
                </a:cubicBezTo>
                <a:cubicBezTo>
                  <a:pt x="1150740" y="1544296"/>
                  <a:pt x="1134485" y="1535108"/>
                  <a:pt x="1119674" y="1524000"/>
                </a:cubicBezTo>
                <a:cubicBezTo>
                  <a:pt x="1039850" y="1464132"/>
                  <a:pt x="1167716" y="1527215"/>
                  <a:pt x="1024424" y="1438275"/>
                </a:cubicBezTo>
                <a:cubicBezTo>
                  <a:pt x="956822" y="1396315"/>
                  <a:pt x="882345" y="1366145"/>
                  <a:pt x="814874" y="1323975"/>
                </a:cubicBezTo>
                <a:cubicBezTo>
                  <a:pt x="789474" y="1308100"/>
                  <a:pt x="766045" y="1288515"/>
                  <a:pt x="738674" y="1276350"/>
                </a:cubicBezTo>
                <a:cubicBezTo>
                  <a:pt x="708383" y="1262887"/>
                  <a:pt x="674201" y="1260086"/>
                  <a:pt x="643424" y="1247775"/>
                </a:cubicBezTo>
                <a:cubicBezTo>
                  <a:pt x="610465" y="1234592"/>
                  <a:pt x="579429" y="1216979"/>
                  <a:pt x="548174" y="1200150"/>
                </a:cubicBezTo>
                <a:cubicBezTo>
                  <a:pt x="496856" y="1172517"/>
                  <a:pt x="446380" y="1143343"/>
                  <a:pt x="395774" y="1114425"/>
                </a:cubicBezTo>
                <a:cubicBezTo>
                  <a:pt x="379700" y="1105240"/>
                  <a:pt x="363553" y="1096119"/>
                  <a:pt x="348149" y="1085850"/>
                </a:cubicBezTo>
                <a:lnTo>
                  <a:pt x="290999" y="1047750"/>
                </a:lnTo>
                <a:cubicBezTo>
                  <a:pt x="284649" y="1035050"/>
                  <a:pt x="281989" y="1019690"/>
                  <a:pt x="271949" y="1009650"/>
                </a:cubicBezTo>
                <a:cubicBezTo>
                  <a:pt x="259989" y="997690"/>
                  <a:pt x="204191" y="971008"/>
                  <a:pt x="186224" y="962025"/>
                </a:cubicBezTo>
                <a:cubicBezTo>
                  <a:pt x="142644" y="831284"/>
                  <a:pt x="186475" y="951829"/>
                  <a:pt x="167174" y="1247775"/>
                </a:cubicBezTo>
                <a:cubicBezTo>
                  <a:pt x="161402" y="1336283"/>
                  <a:pt x="137513" y="1409200"/>
                  <a:pt x="119549" y="1495425"/>
                </a:cubicBezTo>
                <a:cubicBezTo>
                  <a:pt x="112309" y="1530176"/>
                  <a:pt x="109459" y="1565852"/>
                  <a:pt x="100499" y="1600200"/>
                </a:cubicBezTo>
                <a:cubicBezTo>
                  <a:pt x="90362" y="1639060"/>
                  <a:pt x="72434" y="1675613"/>
                  <a:pt x="62399" y="1714500"/>
                </a:cubicBezTo>
                <a:cubicBezTo>
                  <a:pt x="31637" y="1833703"/>
                  <a:pt x="28661" y="1864944"/>
                  <a:pt x="14774" y="1962150"/>
                </a:cubicBezTo>
                <a:cubicBezTo>
                  <a:pt x="11599" y="2035175"/>
                  <a:pt x="-9659" y="2109667"/>
                  <a:pt x="5249" y="2181225"/>
                </a:cubicBezTo>
                <a:cubicBezTo>
                  <a:pt x="9188" y="2200132"/>
                  <a:pt x="43132" y="2192079"/>
                  <a:pt x="62399" y="2190750"/>
                </a:cubicBezTo>
                <a:cubicBezTo>
                  <a:pt x="135868" y="2185683"/>
                  <a:pt x="208335" y="2170780"/>
                  <a:pt x="281474" y="2162175"/>
                </a:cubicBezTo>
                <a:cubicBezTo>
                  <a:pt x="316303" y="2158077"/>
                  <a:pt x="351354" y="2156139"/>
                  <a:pt x="386249" y="2152650"/>
                </a:cubicBezTo>
                <a:cubicBezTo>
                  <a:pt x="429284" y="2148346"/>
                  <a:pt x="537926" y="2134635"/>
                  <a:pt x="576749" y="2133600"/>
                </a:cubicBezTo>
                <a:cubicBezTo>
                  <a:pt x="779902" y="2128183"/>
                  <a:pt x="983149" y="2127250"/>
                  <a:pt x="1186349" y="2124075"/>
                </a:cubicBezTo>
                <a:lnTo>
                  <a:pt x="1243499" y="2114550"/>
                </a:lnTo>
                <a:cubicBezTo>
                  <a:pt x="1268231" y="2052721"/>
                  <a:pt x="1209265" y="2021303"/>
                  <a:pt x="1186349" y="1981200"/>
                </a:cubicBezTo>
                <a:cubicBezTo>
                  <a:pt x="1170835" y="1954050"/>
                  <a:pt x="1162233" y="1923444"/>
                  <a:pt x="1148249" y="1895475"/>
                </a:cubicBezTo>
                <a:cubicBezTo>
                  <a:pt x="1130458" y="1859892"/>
                  <a:pt x="1115951" y="1821765"/>
                  <a:pt x="1091099" y="1790700"/>
                </a:cubicBezTo>
                <a:cubicBezTo>
                  <a:pt x="1064415" y="1757345"/>
                  <a:pt x="1026053" y="1735179"/>
                  <a:pt x="995849" y="1704975"/>
                </a:cubicBezTo>
                <a:cubicBezTo>
                  <a:pt x="956130" y="1665256"/>
                  <a:pt x="914824" y="1626405"/>
                  <a:pt x="881549" y="1581150"/>
                </a:cubicBezTo>
                <a:cubicBezTo>
                  <a:pt x="793661" y="1461622"/>
                  <a:pt x="761092" y="1387861"/>
                  <a:pt x="700574" y="1266825"/>
                </a:cubicBezTo>
                <a:cubicBezTo>
                  <a:pt x="687874" y="1206500"/>
                  <a:pt x="685369" y="1143088"/>
                  <a:pt x="662474" y="1085850"/>
                </a:cubicBezTo>
                <a:cubicBezTo>
                  <a:pt x="649774" y="1054100"/>
                  <a:pt x="636060" y="1022737"/>
                  <a:pt x="624374" y="990600"/>
                </a:cubicBezTo>
                <a:cubicBezTo>
                  <a:pt x="610649" y="952857"/>
                  <a:pt x="601189" y="913588"/>
                  <a:pt x="586274" y="876300"/>
                </a:cubicBezTo>
                <a:cubicBezTo>
                  <a:pt x="575727" y="849933"/>
                  <a:pt x="558522" y="826545"/>
                  <a:pt x="548174" y="800100"/>
                </a:cubicBezTo>
                <a:cubicBezTo>
                  <a:pt x="529881" y="753351"/>
                  <a:pt x="500549" y="657225"/>
                  <a:pt x="500549" y="657225"/>
                </a:cubicBezTo>
                <a:cubicBezTo>
                  <a:pt x="497374" y="619125"/>
                  <a:pt x="499318" y="580247"/>
                  <a:pt x="491024" y="542925"/>
                </a:cubicBezTo>
                <a:cubicBezTo>
                  <a:pt x="486404" y="522134"/>
                  <a:pt x="470558" y="505469"/>
                  <a:pt x="462449" y="485775"/>
                </a:cubicBezTo>
                <a:cubicBezTo>
                  <a:pt x="448299" y="451412"/>
                  <a:pt x="435434" y="416471"/>
                  <a:pt x="424349" y="381000"/>
                </a:cubicBezTo>
                <a:cubicBezTo>
                  <a:pt x="419520" y="365548"/>
                  <a:pt x="419476" y="348882"/>
                  <a:pt x="414824" y="333375"/>
                </a:cubicBezTo>
                <a:cubicBezTo>
                  <a:pt x="402114" y="291009"/>
                  <a:pt x="398167" y="289339"/>
                  <a:pt x="376724" y="257175"/>
                </a:cubicBezTo>
                <a:cubicBezTo>
                  <a:pt x="370374" y="219075"/>
                  <a:pt x="377547" y="175996"/>
                  <a:pt x="357674" y="142875"/>
                </a:cubicBezTo>
                <a:cubicBezTo>
                  <a:pt x="289247" y="28830"/>
                  <a:pt x="366973" y="166180"/>
                  <a:pt x="310049" y="38100"/>
                </a:cubicBezTo>
                <a:cubicBezTo>
                  <a:pt x="289238" y="-8725"/>
                  <a:pt x="290999" y="25302"/>
                  <a:pt x="290999" y="0"/>
                </a:cubicBezTo>
              </a:path>
            </a:pathLst>
          </a:custGeom>
          <a:noFill/>
          <a:ln>
            <a:solidFill>
              <a:schemeClr val="bg1">
                <a:lumMod val="85000"/>
              </a:schemeClr>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241" tIns="52120" rIns="104241" bIns="52120" rtlCol="0" anchor="ctr"/>
          <a:lstStyle/>
          <a:p>
            <a:pPr algn="ctr" defTabSz="913874">
              <a:defRPr/>
            </a:pPr>
            <a:endParaRPr lang="cs-CZ">
              <a:solidFill>
                <a:prstClr val="white"/>
              </a:solidFill>
            </a:endParaRPr>
          </a:p>
        </p:txBody>
      </p:sp>
      <p:sp>
        <p:nvSpPr>
          <p:cNvPr id="12" name="Volný tvar 11"/>
          <p:cNvSpPr/>
          <p:nvPr/>
        </p:nvSpPr>
        <p:spPr>
          <a:xfrm>
            <a:off x="3307788" y="2505896"/>
            <a:ext cx="5936184" cy="3065868"/>
          </a:xfrm>
          <a:custGeom>
            <a:avLst/>
            <a:gdLst>
              <a:gd name="connsiteX0" fmla="*/ 0 w 5076825"/>
              <a:gd name="connsiteY0" fmla="*/ 19050 h 2085975"/>
              <a:gd name="connsiteX1" fmla="*/ 9525 w 5076825"/>
              <a:gd name="connsiteY1" fmla="*/ 66675 h 2085975"/>
              <a:gd name="connsiteX2" fmla="*/ 47625 w 5076825"/>
              <a:gd name="connsiteY2" fmla="*/ 123825 h 2085975"/>
              <a:gd name="connsiteX3" fmla="*/ 180975 w 5076825"/>
              <a:gd name="connsiteY3" fmla="*/ 276225 h 2085975"/>
              <a:gd name="connsiteX4" fmla="*/ 257175 w 5076825"/>
              <a:gd name="connsiteY4" fmla="*/ 342900 h 2085975"/>
              <a:gd name="connsiteX5" fmla="*/ 314325 w 5076825"/>
              <a:gd name="connsiteY5" fmla="*/ 419100 h 2085975"/>
              <a:gd name="connsiteX6" fmla="*/ 485775 w 5076825"/>
              <a:gd name="connsiteY6" fmla="*/ 523875 h 2085975"/>
              <a:gd name="connsiteX7" fmla="*/ 628650 w 5076825"/>
              <a:gd name="connsiteY7" fmla="*/ 628650 h 2085975"/>
              <a:gd name="connsiteX8" fmla="*/ 733425 w 5076825"/>
              <a:gd name="connsiteY8" fmla="*/ 723900 h 2085975"/>
              <a:gd name="connsiteX9" fmla="*/ 1104900 w 5076825"/>
              <a:gd name="connsiteY9" fmla="*/ 885825 h 2085975"/>
              <a:gd name="connsiteX10" fmla="*/ 1314450 w 5076825"/>
              <a:gd name="connsiteY10" fmla="*/ 990600 h 2085975"/>
              <a:gd name="connsiteX11" fmla="*/ 1685925 w 5076825"/>
              <a:gd name="connsiteY11" fmla="*/ 1171575 h 2085975"/>
              <a:gd name="connsiteX12" fmla="*/ 1857375 w 5076825"/>
              <a:gd name="connsiteY12" fmla="*/ 1228725 h 2085975"/>
              <a:gd name="connsiteX13" fmla="*/ 2162175 w 5076825"/>
              <a:gd name="connsiteY13" fmla="*/ 1343025 h 2085975"/>
              <a:gd name="connsiteX14" fmla="*/ 2266950 w 5076825"/>
              <a:gd name="connsiteY14" fmla="*/ 1400175 h 2085975"/>
              <a:gd name="connsiteX15" fmla="*/ 2438400 w 5076825"/>
              <a:gd name="connsiteY15" fmla="*/ 1457325 h 2085975"/>
              <a:gd name="connsiteX16" fmla="*/ 2590800 w 5076825"/>
              <a:gd name="connsiteY16" fmla="*/ 1524000 h 2085975"/>
              <a:gd name="connsiteX17" fmla="*/ 2647950 w 5076825"/>
              <a:gd name="connsiteY17" fmla="*/ 1552575 h 2085975"/>
              <a:gd name="connsiteX18" fmla="*/ 2733675 w 5076825"/>
              <a:gd name="connsiteY18" fmla="*/ 1590675 h 2085975"/>
              <a:gd name="connsiteX19" fmla="*/ 2809875 w 5076825"/>
              <a:gd name="connsiteY19" fmla="*/ 1609725 h 2085975"/>
              <a:gd name="connsiteX20" fmla="*/ 2867025 w 5076825"/>
              <a:gd name="connsiteY20" fmla="*/ 1638300 h 2085975"/>
              <a:gd name="connsiteX21" fmla="*/ 2933700 w 5076825"/>
              <a:gd name="connsiteY21" fmla="*/ 1657350 h 2085975"/>
              <a:gd name="connsiteX22" fmla="*/ 2962275 w 5076825"/>
              <a:gd name="connsiteY22" fmla="*/ 1676400 h 2085975"/>
              <a:gd name="connsiteX23" fmla="*/ 2990850 w 5076825"/>
              <a:gd name="connsiteY23" fmla="*/ 1647825 h 2085975"/>
              <a:gd name="connsiteX24" fmla="*/ 3009900 w 5076825"/>
              <a:gd name="connsiteY24" fmla="*/ 1600200 h 2085975"/>
              <a:gd name="connsiteX25" fmla="*/ 3057525 w 5076825"/>
              <a:gd name="connsiteY25" fmla="*/ 1571625 h 2085975"/>
              <a:gd name="connsiteX26" fmla="*/ 3095625 w 5076825"/>
              <a:gd name="connsiteY26" fmla="*/ 1533525 h 2085975"/>
              <a:gd name="connsiteX27" fmla="*/ 3238500 w 5076825"/>
              <a:gd name="connsiteY27" fmla="*/ 1438275 h 2085975"/>
              <a:gd name="connsiteX28" fmla="*/ 3305175 w 5076825"/>
              <a:gd name="connsiteY28" fmla="*/ 1390650 h 2085975"/>
              <a:gd name="connsiteX29" fmla="*/ 3362325 w 5076825"/>
              <a:gd name="connsiteY29" fmla="*/ 1343025 h 2085975"/>
              <a:gd name="connsiteX30" fmla="*/ 3448050 w 5076825"/>
              <a:gd name="connsiteY30" fmla="*/ 1247775 h 2085975"/>
              <a:gd name="connsiteX31" fmla="*/ 3486150 w 5076825"/>
              <a:gd name="connsiteY31" fmla="*/ 1238250 h 2085975"/>
              <a:gd name="connsiteX32" fmla="*/ 3552825 w 5076825"/>
              <a:gd name="connsiteY32" fmla="*/ 1200150 h 2085975"/>
              <a:gd name="connsiteX33" fmla="*/ 3686175 w 5076825"/>
              <a:gd name="connsiteY33" fmla="*/ 1162050 h 2085975"/>
              <a:gd name="connsiteX34" fmla="*/ 3752850 w 5076825"/>
              <a:gd name="connsiteY34" fmla="*/ 1143000 h 2085975"/>
              <a:gd name="connsiteX35" fmla="*/ 3867150 w 5076825"/>
              <a:gd name="connsiteY35" fmla="*/ 1123950 h 2085975"/>
              <a:gd name="connsiteX36" fmla="*/ 3962400 w 5076825"/>
              <a:gd name="connsiteY36" fmla="*/ 1076325 h 2085975"/>
              <a:gd name="connsiteX37" fmla="*/ 4010025 w 5076825"/>
              <a:gd name="connsiteY37" fmla="*/ 1047750 h 2085975"/>
              <a:gd name="connsiteX38" fmla="*/ 4067175 w 5076825"/>
              <a:gd name="connsiteY38" fmla="*/ 1028700 h 2085975"/>
              <a:gd name="connsiteX39" fmla="*/ 4181475 w 5076825"/>
              <a:gd name="connsiteY39" fmla="*/ 990600 h 2085975"/>
              <a:gd name="connsiteX40" fmla="*/ 4305300 w 5076825"/>
              <a:gd name="connsiteY40" fmla="*/ 962025 h 2085975"/>
              <a:gd name="connsiteX41" fmla="*/ 4419600 w 5076825"/>
              <a:gd name="connsiteY41" fmla="*/ 952500 h 2085975"/>
              <a:gd name="connsiteX42" fmla="*/ 4391025 w 5076825"/>
              <a:gd name="connsiteY42" fmla="*/ 942975 h 2085975"/>
              <a:gd name="connsiteX43" fmla="*/ 3838575 w 5076825"/>
              <a:gd name="connsiteY43" fmla="*/ 942975 h 2085975"/>
              <a:gd name="connsiteX44" fmla="*/ 3457575 w 5076825"/>
              <a:gd name="connsiteY44" fmla="*/ 933450 h 2085975"/>
              <a:gd name="connsiteX45" fmla="*/ 3324225 w 5076825"/>
              <a:gd name="connsiteY45" fmla="*/ 914400 h 2085975"/>
              <a:gd name="connsiteX46" fmla="*/ 3286125 w 5076825"/>
              <a:gd name="connsiteY46" fmla="*/ 942975 h 2085975"/>
              <a:gd name="connsiteX47" fmla="*/ 3305175 w 5076825"/>
              <a:gd name="connsiteY47" fmla="*/ 1009650 h 2085975"/>
              <a:gd name="connsiteX48" fmla="*/ 3314700 w 5076825"/>
              <a:gd name="connsiteY48" fmla="*/ 1038225 h 2085975"/>
              <a:gd name="connsiteX49" fmla="*/ 3333750 w 5076825"/>
              <a:gd name="connsiteY49" fmla="*/ 1066800 h 2085975"/>
              <a:gd name="connsiteX50" fmla="*/ 3371850 w 5076825"/>
              <a:gd name="connsiteY50" fmla="*/ 1171575 h 2085975"/>
              <a:gd name="connsiteX51" fmla="*/ 3381375 w 5076825"/>
              <a:gd name="connsiteY51" fmla="*/ 1238250 h 2085975"/>
              <a:gd name="connsiteX52" fmla="*/ 3467100 w 5076825"/>
              <a:gd name="connsiteY52" fmla="*/ 1400175 h 2085975"/>
              <a:gd name="connsiteX53" fmla="*/ 3514725 w 5076825"/>
              <a:gd name="connsiteY53" fmla="*/ 1495425 h 2085975"/>
              <a:gd name="connsiteX54" fmla="*/ 3581400 w 5076825"/>
              <a:gd name="connsiteY54" fmla="*/ 1581150 h 2085975"/>
              <a:gd name="connsiteX55" fmla="*/ 3629025 w 5076825"/>
              <a:gd name="connsiteY55" fmla="*/ 1676400 h 2085975"/>
              <a:gd name="connsiteX56" fmla="*/ 3752850 w 5076825"/>
              <a:gd name="connsiteY56" fmla="*/ 1847850 h 2085975"/>
              <a:gd name="connsiteX57" fmla="*/ 3800475 w 5076825"/>
              <a:gd name="connsiteY57" fmla="*/ 1943100 h 2085975"/>
              <a:gd name="connsiteX58" fmla="*/ 3848100 w 5076825"/>
              <a:gd name="connsiteY58" fmla="*/ 2000250 h 2085975"/>
              <a:gd name="connsiteX59" fmla="*/ 3876675 w 5076825"/>
              <a:gd name="connsiteY59" fmla="*/ 2047875 h 2085975"/>
              <a:gd name="connsiteX60" fmla="*/ 3905250 w 5076825"/>
              <a:gd name="connsiteY60" fmla="*/ 2085975 h 2085975"/>
              <a:gd name="connsiteX61" fmla="*/ 3933825 w 5076825"/>
              <a:gd name="connsiteY61" fmla="*/ 2076450 h 2085975"/>
              <a:gd name="connsiteX62" fmla="*/ 4010025 w 5076825"/>
              <a:gd name="connsiteY62" fmla="*/ 2000250 h 2085975"/>
              <a:gd name="connsiteX63" fmla="*/ 4048125 w 5076825"/>
              <a:gd name="connsiteY63" fmla="*/ 1962150 h 2085975"/>
              <a:gd name="connsiteX64" fmla="*/ 4095750 w 5076825"/>
              <a:gd name="connsiteY64" fmla="*/ 1924050 h 2085975"/>
              <a:gd name="connsiteX65" fmla="*/ 4152900 w 5076825"/>
              <a:gd name="connsiteY65" fmla="*/ 1885950 h 2085975"/>
              <a:gd name="connsiteX66" fmla="*/ 4200525 w 5076825"/>
              <a:gd name="connsiteY66" fmla="*/ 1828800 h 2085975"/>
              <a:gd name="connsiteX67" fmla="*/ 4295775 w 5076825"/>
              <a:gd name="connsiteY67" fmla="*/ 1724025 h 2085975"/>
              <a:gd name="connsiteX68" fmla="*/ 4581525 w 5076825"/>
              <a:gd name="connsiteY68" fmla="*/ 1571625 h 2085975"/>
              <a:gd name="connsiteX69" fmla="*/ 4648200 w 5076825"/>
              <a:gd name="connsiteY69" fmla="*/ 1495425 h 2085975"/>
              <a:gd name="connsiteX70" fmla="*/ 4724400 w 5076825"/>
              <a:gd name="connsiteY70" fmla="*/ 1466850 h 2085975"/>
              <a:gd name="connsiteX71" fmla="*/ 4819650 w 5076825"/>
              <a:gd name="connsiteY71" fmla="*/ 1419225 h 2085975"/>
              <a:gd name="connsiteX72" fmla="*/ 4876800 w 5076825"/>
              <a:gd name="connsiteY72" fmla="*/ 1362075 h 2085975"/>
              <a:gd name="connsiteX73" fmla="*/ 4943475 w 5076825"/>
              <a:gd name="connsiteY73" fmla="*/ 1343025 h 2085975"/>
              <a:gd name="connsiteX74" fmla="*/ 4981575 w 5076825"/>
              <a:gd name="connsiteY74" fmla="*/ 1323975 h 2085975"/>
              <a:gd name="connsiteX75" fmla="*/ 5019675 w 5076825"/>
              <a:gd name="connsiteY75" fmla="*/ 1295400 h 2085975"/>
              <a:gd name="connsiteX76" fmla="*/ 5048250 w 5076825"/>
              <a:gd name="connsiteY76" fmla="*/ 1266825 h 2085975"/>
              <a:gd name="connsiteX77" fmla="*/ 5076825 w 5076825"/>
              <a:gd name="connsiteY77" fmla="*/ 1257300 h 2085975"/>
              <a:gd name="connsiteX78" fmla="*/ 5067300 w 5076825"/>
              <a:gd name="connsiteY78" fmla="*/ 1209675 h 2085975"/>
              <a:gd name="connsiteX79" fmla="*/ 5048250 w 5076825"/>
              <a:gd name="connsiteY79" fmla="*/ 1152525 h 2085975"/>
              <a:gd name="connsiteX80" fmla="*/ 4991100 w 5076825"/>
              <a:gd name="connsiteY80" fmla="*/ 1047750 h 2085975"/>
              <a:gd name="connsiteX81" fmla="*/ 4924425 w 5076825"/>
              <a:gd name="connsiteY81" fmla="*/ 971550 h 2085975"/>
              <a:gd name="connsiteX82" fmla="*/ 4848225 w 5076825"/>
              <a:gd name="connsiteY82" fmla="*/ 866775 h 2085975"/>
              <a:gd name="connsiteX83" fmla="*/ 4791075 w 5076825"/>
              <a:gd name="connsiteY83" fmla="*/ 809625 h 2085975"/>
              <a:gd name="connsiteX84" fmla="*/ 4762500 w 5076825"/>
              <a:gd name="connsiteY84" fmla="*/ 781050 h 2085975"/>
              <a:gd name="connsiteX85" fmla="*/ 4733925 w 5076825"/>
              <a:gd name="connsiteY85" fmla="*/ 762000 h 2085975"/>
              <a:gd name="connsiteX86" fmla="*/ 4714875 w 5076825"/>
              <a:gd name="connsiteY86" fmla="*/ 723900 h 2085975"/>
              <a:gd name="connsiteX87" fmla="*/ 4686300 w 5076825"/>
              <a:gd name="connsiteY87" fmla="*/ 704850 h 2085975"/>
              <a:gd name="connsiteX88" fmla="*/ 4657725 w 5076825"/>
              <a:gd name="connsiteY88" fmla="*/ 676275 h 2085975"/>
              <a:gd name="connsiteX89" fmla="*/ 4619625 w 5076825"/>
              <a:gd name="connsiteY89" fmla="*/ 647700 h 2085975"/>
              <a:gd name="connsiteX90" fmla="*/ 4591050 w 5076825"/>
              <a:gd name="connsiteY90" fmla="*/ 619125 h 2085975"/>
              <a:gd name="connsiteX91" fmla="*/ 4533900 w 5076825"/>
              <a:gd name="connsiteY91" fmla="*/ 581025 h 2085975"/>
              <a:gd name="connsiteX92" fmla="*/ 4476750 w 5076825"/>
              <a:gd name="connsiteY92" fmla="*/ 514350 h 2085975"/>
              <a:gd name="connsiteX93" fmla="*/ 4495800 w 5076825"/>
              <a:gd name="connsiteY93" fmla="*/ 466725 h 2085975"/>
              <a:gd name="connsiteX94" fmla="*/ 4572000 w 5076825"/>
              <a:gd name="connsiteY94" fmla="*/ 419100 h 2085975"/>
              <a:gd name="connsiteX95" fmla="*/ 4591050 w 5076825"/>
              <a:gd name="connsiteY95" fmla="*/ 390525 h 2085975"/>
              <a:gd name="connsiteX96" fmla="*/ 4676775 w 5076825"/>
              <a:gd name="connsiteY96" fmla="*/ 323850 h 2085975"/>
              <a:gd name="connsiteX97" fmla="*/ 4733925 w 5076825"/>
              <a:gd name="connsiteY97" fmla="*/ 247650 h 2085975"/>
              <a:gd name="connsiteX98" fmla="*/ 4772025 w 5076825"/>
              <a:gd name="connsiteY98" fmla="*/ 200025 h 2085975"/>
              <a:gd name="connsiteX99" fmla="*/ 4810125 w 5076825"/>
              <a:gd name="connsiteY99" fmla="*/ 171450 h 2085975"/>
              <a:gd name="connsiteX100" fmla="*/ 4867275 w 5076825"/>
              <a:gd name="connsiteY100" fmla="*/ 95250 h 2085975"/>
              <a:gd name="connsiteX101" fmla="*/ 4895850 w 5076825"/>
              <a:gd name="connsiteY101" fmla="*/ 57150 h 2085975"/>
              <a:gd name="connsiteX102" fmla="*/ 4924425 w 5076825"/>
              <a:gd name="connsiteY102" fmla="*/ 38100 h 2085975"/>
              <a:gd name="connsiteX103" fmla="*/ 4953000 w 5076825"/>
              <a:gd name="connsiteY103" fmla="*/ 0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76825" h="2085975">
                <a:moveTo>
                  <a:pt x="0" y="19050"/>
                </a:moveTo>
                <a:cubicBezTo>
                  <a:pt x="3175" y="34925"/>
                  <a:pt x="2826" y="51937"/>
                  <a:pt x="9525" y="66675"/>
                </a:cubicBezTo>
                <a:cubicBezTo>
                  <a:pt x="18999" y="87518"/>
                  <a:pt x="35845" y="104192"/>
                  <a:pt x="47625" y="123825"/>
                </a:cubicBezTo>
                <a:cubicBezTo>
                  <a:pt x="94636" y="202177"/>
                  <a:pt x="81720" y="189376"/>
                  <a:pt x="180975" y="276225"/>
                </a:cubicBezTo>
                <a:cubicBezTo>
                  <a:pt x="206375" y="298450"/>
                  <a:pt x="234146" y="318226"/>
                  <a:pt x="257175" y="342900"/>
                </a:cubicBezTo>
                <a:cubicBezTo>
                  <a:pt x="278839" y="366111"/>
                  <a:pt x="291114" y="397436"/>
                  <a:pt x="314325" y="419100"/>
                </a:cubicBezTo>
                <a:cubicBezTo>
                  <a:pt x="364993" y="466390"/>
                  <a:pt x="429286" y="486215"/>
                  <a:pt x="485775" y="523875"/>
                </a:cubicBezTo>
                <a:cubicBezTo>
                  <a:pt x="534915" y="556635"/>
                  <a:pt x="582706" y="591541"/>
                  <a:pt x="628650" y="628650"/>
                </a:cubicBezTo>
                <a:cubicBezTo>
                  <a:pt x="665369" y="658307"/>
                  <a:pt x="691894" y="701473"/>
                  <a:pt x="733425" y="723900"/>
                </a:cubicBezTo>
                <a:cubicBezTo>
                  <a:pt x="852280" y="788082"/>
                  <a:pt x="986821" y="820226"/>
                  <a:pt x="1104900" y="885825"/>
                </a:cubicBezTo>
                <a:cubicBezTo>
                  <a:pt x="1306782" y="997982"/>
                  <a:pt x="1054672" y="860711"/>
                  <a:pt x="1314450" y="990600"/>
                </a:cubicBezTo>
                <a:cubicBezTo>
                  <a:pt x="1487831" y="1077290"/>
                  <a:pt x="1503958" y="1099746"/>
                  <a:pt x="1685925" y="1171575"/>
                </a:cubicBezTo>
                <a:cubicBezTo>
                  <a:pt x="1741959" y="1193694"/>
                  <a:pt x="1801671" y="1205788"/>
                  <a:pt x="1857375" y="1228725"/>
                </a:cubicBezTo>
                <a:cubicBezTo>
                  <a:pt x="2334140" y="1425040"/>
                  <a:pt x="1698805" y="1201999"/>
                  <a:pt x="2162175" y="1343025"/>
                </a:cubicBezTo>
                <a:cubicBezTo>
                  <a:pt x="2303644" y="1386081"/>
                  <a:pt x="2169981" y="1351690"/>
                  <a:pt x="2266950" y="1400175"/>
                </a:cubicBezTo>
                <a:cubicBezTo>
                  <a:pt x="2366045" y="1449723"/>
                  <a:pt x="2355992" y="1443590"/>
                  <a:pt x="2438400" y="1457325"/>
                </a:cubicBezTo>
                <a:cubicBezTo>
                  <a:pt x="2543943" y="1527687"/>
                  <a:pt x="2443488" y="1468758"/>
                  <a:pt x="2590800" y="1524000"/>
                </a:cubicBezTo>
                <a:cubicBezTo>
                  <a:pt x="2610742" y="1531478"/>
                  <a:pt x="2628650" y="1543568"/>
                  <a:pt x="2647950" y="1552575"/>
                </a:cubicBezTo>
                <a:cubicBezTo>
                  <a:pt x="2676286" y="1565799"/>
                  <a:pt x="2704188" y="1580268"/>
                  <a:pt x="2733675" y="1590675"/>
                </a:cubicBezTo>
                <a:cubicBezTo>
                  <a:pt x="2758364" y="1599389"/>
                  <a:pt x="2786457" y="1598016"/>
                  <a:pt x="2809875" y="1609725"/>
                </a:cubicBezTo>
                <a:cubicBezTo>
                  <a:pt x="2828925" y="1619250"/>
                  <a:pt x="2847250" y="1630390"/>
                  <a:pt x="2867025" y="1638300"/>
                </a:cubicBezTo>
                <a:cubicBezTo>
                  <a:pt x="2897543" y="1650507"/>
                  <a:pt x="2905991" y="1643496"/>
                  <a:pt x="2933700" y="1657350"/>
                </a:cubicBezTo>
                <a:cubicBezTo>
                  <a:pt x="2943939" y="1662470"/>
                  <a:pt x="2952750" y="1670050"/>
                  <a:pt x="2962275" y="1676400"/>
                </a:cubicBezTo>
                <a:cubicBezTo>
                  <a:pt x="2971800" y="1666875"/>
                  <a:pt x="2983711" y="1659248"/>
                  <a:pt x="2990850" y="1647825"/>
                </a:cubicBezTo>
                <a:cubicBezTo>
                  <a:pt x="2999912" y="1633326"/>
                  <a:pt x="2998641" y="1613067"/>
                  <a:pt x="3009900" y="1600200"/>
                </a:cubicBezTo>
                <a:cubicBezTo>
                  <a:pt x="3022091" y="1586267"/>
                  <a:pt x="3042912" y="1582991"/>
                  <a:pt x="3057525" y="1571625"/>
                </a:cubicBezTo>
                <a:cubicBezTo>
                  <a:pt x="3071702" y="1560598"/>
                  <a:pt x="3081724" y="1544898"/>
                  <a:pt x="3095625" y="1533525"/>
                </a:cubicBezTo>
                <a:cubicBezTo>
                  <a:pt x="3149156" y="1489727"/>
                  <a:pt x="3180284" y="1477086"/>
                  <a:pt x="3238500" y="1438275"/>
                </a:cubicBezTo>
                <a:cubicBezTo>
                  <a:pt x="3261225" y="1423125"/>
                  <a:pt x="3283527" y="1407303"/>
                  <a:pt x="3305175" y="1390650"/>
                </a:cubicBezTo>
                <a:cubicBezTo>
                  <a:pt x="3324830" y="1375531"/>
                  <a:pt x="3344790" y="1360560"/>
                  <a:pt x="3362325" y="1343025"/>
                </a:cubicBezTo>
                <a:cubicBezTo>
                  <a:pt x="3397400" y="1307950"/>
                  <a:pt x="3404878" y="1276556"/>
                  <a:pt x="3448050" y="1247775"/>
                </a:cubicBezTo>
                <a:cubicBezTo>
                  <a:pt x="3458942" y="1240513"/>
                  <a:pt x="3473450" y="1241425"/>
                  <a:pt x="3486150" y="1238250"/>
                </a:cubicBezTo>
                <a:cubicBezTo>
                  <a:pt x="3508375" y="1225550"/>
                  <a:pt x="3529930" y="1211598"/>
                  <a:pt x="3552825" y="1200150"/>
                </a:cubicBezTo>
                <a:cubicBezTo>
                  <a:pt x="3604354" y="1174386"/>
                  <a:pt x="3623606" y="1177692"/>
                  <a:pt x="3686175" y="1162050"/>
                </a:cubicBezTo>
                <a:cubicBezTo>
                  <a:pt x="3708599" y="1156444"/>
                  <a:pt x="3730231" y="1147762"/>
                  <a:pt x="3752850" y="1143000"/>
                </a:cubicBezTo>
                <a:cubicBezTo>
                  <a:pt x="3790647" y="1135043"/>
                  <a:pt x="3867150" y="1123950"/>
                  <a:pt x="3867150" y="1123950"/>
                </a:cubicBezTo>
                <a:cubicBezTo>
                  <a:pt x="3944735" y="1065761"/>
                  <a:pt x="3860565" y="1122614"/>
                  <a:pt x="3962400" y="1076325"/>
                </a:cubicBezTo>
                <a:cubicBezTo>
                  <a:pt x="3979254" y="1068664"/>
                  <a:pt x="3993171" y="1055411"/>
                  <a:pt x="4010025" y="1047750"/>
                </a:cubicBezTo>
                <a:cubicBezTo>
                  <a:pt x="4028306" y="1039441"/>
                  <a:pt x="4048433" y="1035908"/>
                  <a:pt x="4067175" y="1028700"/>
                </a:cubicBezTo>
                <a:cubicBezTo>
                  <a:pt x="4168148" y="989864"/>
                  <a:pt x="4097139" y="1007467"/>
                  <a:pt x="4181475" y="990600"/>
                </a:cubicBezTo>
                <a:cubicBezTo>
                  <a:pt x="4235995" y="954253"/>
                  <a:pt x="4200343" y="971567"/>
                  <a:pt x="4305300" y="962025"/>
                </a:cubicBezTo>
                <a:lnTo>
                  <a:pt x="4419600" y="952500"/>
                </a:lnTo>
                <a:cubicBezTo>
                  <a:pt x="4410075" y="949325"/>
                  <a:pt x="4400765" y="945410"/>
                  <a:pt x="4391025" y="942975"/>
                </a:cubicBezTo>
                <a:cubicBezTo>
                  <a:pt x="4217911" y="899697"/>
                  <a:pt x="3948450" y="940902"/>
                  <a:pt x="3838575" y="942975"/>
                </a:cubicBezTo>
                <a:cubicBezTo>
                  <a:pt x="3711575" y="939800"/>
                  <a:pt x="3584419" y="940497"/>
                  <a:pt x="3457575" y="933450"/>
                </a:cubicBezTo>
                <a:cubicBezTo>
                  <a:pt x="3412743" y="930959"/>
                  <a:pt x="3324225" y="914400"/>
                  <a:pt x="3324225" y="914400"/>
                </a:cubicBezTo>
                <a:cubicBezTo>
                  <a:pt x="3294664" y="894692"/>
                  <a:pt x="3280240" y="872355"/>
                  <a:pt x="3286125" y="942975"/>
                </a:cubicBezTo>
                <a:cubicBezTo>
                  <a:pt x="3288045" y="966010"/>
                  <a:pt x="3298533" y="987510"/>
                  <a:pt x="3305175" y="1009650"/>
                </a:cubicBezTo>
                <a:cubicBezTo>
                  <a:pt x="3308060" y="1019267"/>
                  <a:pt x="3310210" y="1029245"/>
                  <a:pt x="3314700" y="1038225"/>
                </a:cubicBezTo>
                <a:cubicBezTo>
                  <a:pt x="3319820" y="1048464"/>
                  <a:pt x="3327400" y="1057275"/>
                  <a:pt x="3333750" y="1066800"/>
                </a:cubicBezTo>
                <a:cubicBezTo>
                  <a:pt x="3366897" y="1232537"/>
                  <a:pt x="3310453" y="972034"/>
                  <a:pt x="3371850" y="1171575"/>
                </a:cubicBezTo>
                <a:cubicBezTo>
                  <a:pt x="3378452" y="1193033"/>
                  <a:pt x="3372740" y="1217526"/>
                  <a:pt x="3381375" y="1238250"/>
                </a:cubicBezTo>
                <a:cubicBezTo>
                  <a:pt x="3404864" y="1294624"/>
                  <a:pt x="3439788" y="1345550"/>
                  <a:pt x="3467100" y="1400175"/>
                </a:cubicBezTo>
                <a:cubicBezTo>
                  <a:pt x="3482975" y="1431925"/>
                  <a:pt x="3495770" y="1465412"/>
                  <a:pt x="3514725" y="1495425"/>
                </a:cubicBezTo>
                <a:cubicBezTo>
                  <a:pt x="3534056" y="1526032"/>
                  <a:pt x="3562069" y="1550543"/>
                  <a:pt x="3581400" y="1581150"/>
                </a:cubicBezTo>
                <a:cubicBezTo>
                  <a:pt x="3600355" y="1611163"/>
                  <a:pt x="3611239" y="1645679"/>
                  <a:pt x="3629025" y="1676400"/>
                </a:cubicBezTo>
                <a:cubicBezTo>
                  <a:pt x="3756458" y="1896512"/>
                  <a:pt x="3612172" y="1625110"/>
                  <a:pt x="3752850" y="1847850"/>
                </a:cubicBezTo>
                <a:cubicBezTo>
                  <a:pt x="3771805" y="1877863"/>
                  <a:pt x="3781661" y="1912998"/>
                  <a:pt x="3800475" y="1943100"/>
                </a:cubicBezTo>
                <a:cubicBezTo>
                  <a:pt x="3813618" y="1964128"/>
                  <a:pt x="3833515" y="1980195"/>
                  <a:pt x="3848100" y="2000250"/>
                </a:cubicBezTo>
                <a:cubicBezTo>
                  <a:pt x="3858989" y="2015222"/>
                  <a:pt x="3866406" y="2032471"/>
                  <a:pt x="3876675" y="2047875"/>
                </a:cubicBezTo>
                <a:cubicBezTo>
                  <a:pt x="3885481" y="2061084"/>
                  <a:pt x="3895725" y="2073275"/>
                  <a:pt x="3905250" y="2085975"/>
                </a:cubicBezTo>
                <a:cubicBezTo>
                  <a:pt x="3914775" y="2082800"/>
                  <a:pt x="3925108" y="2081431"/>
                  <a:pt x="3933825" y="2076450"/>
                </a:cubicBezTo>
                <a:cubicBezTo>
                  <a:pt x="3979119" y="2050568"/>
                  <a:pt x="3973623" y="2041202"/>
                  <a:pt x="4010025" y="2000250"/>
                </a:cubicBezTo>
                <a:cubicBezTo>
                  <a:pt x="4021957" y="1986826"/>
                  <a:pt x="4034701" y="1974082"/>
                  <a:pt x="4048125" y="1962150"/>
                </a:cubicBezTo>
                <a:cubicBezTo>
                  <a:pt x="4063320" y="1948644"/>
                  <a:pt x="4079308" y="1936007"/>
                  <a:pt x="4095750" y="1924050"/>
                </a:cubicBezTo>
                <a:cubicBezTo>
                  <a:pt x="4114266" y="1910584"/>
                  <a:pt x="4135959" y="1901351"/>
                  <a:pt x="4152900" y="1885950"/>
                </a:cubicBezTo>
                <a:cubicBezTo>
                  <a:pt x="4171249" y="1869269"/>
                  <a:pt x="4185034" y="1848164"/>
                  <a:pt x="4200525" y="1828800"/>
                </a:cubicBezTo>
                <a:cubicBezTo>
                  <a:pt x="4232744" y="1788526"/>
                  <a:pt x="4247998" y="1756445"/>
                  <a:pt x="4295775" y="1724025"/>
                </a:cubicBezTo>
                <a:cubicBezTo>
                  <a:pt x="4418989" y="1640416"/>
                  <a:pt x="4467959" y="1622099"/>
                  <a:pt x="4581525" y="1571625"/>
                </a:cubicBezTo>
                <a:cubicBezTo>
                  <a:pt x="4603750" y="1546225"/>
                  <a:pt x="4620983" y="1515384"/>
                  <a:pt x="4648200" y="1495425"/>
                </a:cubicBezTo>
                <a:cubicBezTo>
                  <a:pt x="4670076" y="1479383"/>
                  <a:pt x="4699611" y="1477867"/>
                  <a:pt x="4724400" y="1466850"/>
                </a:cubicBezTo>
                <a:cubicBezTo>
                  <a:pt x="4756838" y="1452433"/>
                  <a:pt x="4790399" y="1439335"/>
                  <a:pt x="4819650" y="1419225"/>
                </a:cubicBezTo>
                <a:cubicBezTo>
                  <a:pt x="4841850" y="1403962"/>
                  <a:pt x="4853856" y="1376195"/>
                  <a:pt x="4876800" y="1362075"/>
                </a:cubicBezTo>
                <a:cubicBezTo>
                  <a:pt x="4896486" y="1349961"/>
                  <a:pt x="4921752" y="1350924"/>
                  <a:pt x="4943475" y="1343025"/>
                </a:cubicBezTo>
                <a:cubicBezTo>
                  <a:pt x="4956819" y="1338173"/>
                  <a:pt x="4969534" y="1331500"/>
                  <a:pt x="4981575" y="1323975"/>
                </a:cubicBezTo>
                <a:cubicBezTo>
                  <a:pt x="4995037" y="1315561"/>
                  <a:pt x="5007622" y="1305731"/>
                  <a:pt x="5019675" y="1295400"/>
                </a:cubicBezTo>
                <a:cubicBezTo>
                  <a:pt x="5029902" y="1286634"/>
                  <a:pt x="5037042" y="1274297"/>
                  <a:pt x="5048250" y="1266825"/>
                </a:cubicBezTo>
                <a:cubicBezTo>
                  <a:pt x="5056604" y="1261256"/>
                  <a:pt x="5067300" y="1260475"/>
                  <a:pt x="5076825" y="1257300"/>
                </a:cubicBezTo>
                <a:cubicBezTo>
                  <a:pt x="5073650" y="1241425"/>
                  <a:pt x="5071560" y="1225294"/>
                  <a:pt x="5067300" y="1209675"/>
                </a:cubicBezTo>
                <a:cubicBezTo>
                  <a:pt x="5062016" y="1190302"/>
                  <a:pt x="5055973" y="1171061"/>
                  <a:pt x="5048250" y="1152525"/>
                </a:cubicBezTo>
                <a:cubicBezTo>
                  <a:pt x="5036198" y="1123599"/>
                  <a:pt x="5009074" y="1074712"/>
                  <a:pt x="4991100" y="1047750"/>
                </a:cubicBezTo>
                <a:cubicBezTo>
                  <a:pt x="4934385" y="962678"/>
                  <a:pt x="4993395" y="1057763"/>
                  <a:pt x="4924425" y="971550"/>
                </a:cubicBezTo>
                <a:cubicBezTo>
                  <a:pt x="4897448" y="937828"/>
                  <a:pt x="4878761" y="897311"/>
                  <a:pt x="4848225" y="866775"/>
                </a:cubicBezTo>
                <a:lnTo>
                  <a:pt x="4791075" y="809625"/>
                </a:lnTo>
                <a:cubicBezTo>
                  <a:pt x="4781550" y="800100"/>
                  <a:pt x="4773708" y="788522"/>
                  <a:pt x="4762500" y="781050"/>
                </a:cubicBezTo>
                <a:lnTo>
                  <a:pt x="4733925" y="762000"/>
                </a:lnTo>
                <a:cubicBezTo>
                  <a:pt x="4727575" y="749300"/>
                  <a:pt x="4723965" y="734808"/>
                  <a:pt x="4714875" y="723900"/>
                </a:cubicBezTo>
                <a:cubicBezTo>
                  <a:pt x="4707546" y="715106"/>
                  <a:pt x="4695094" y="712179"/>
                  <a:pt x="4686300" y="704850"/>
                </a:cubicBezTo>
                <a:cubicBezTo>
                  <a:pt x="4675952" y="696226"/>
                  <a:pt x="4667952" y="685041"/>
                  <a:pt x="4657725" y="676275"/>
                </a:cubicBezTo>
                <a:cubicBezTo>
                  <a:pt x="4645672" y="665944"/>
                  <a:pt x="4631678" y="658031"/>
                  <a:pt x="4619625" y="647700"/>
                </a:cubicBezTo>
                <a:cubicBezTo>
                  <a:pt x="4609398" y="638934"/>
                  <a:pt x="4601683" y="627395"/>
                  <a:pt x="4591050" y="619125"/>
                </a:cubicBezTo>
                <a:cubicBezTo>
                  <a:pt x="4572978" y="605069"/>
                  <a:pt x="4550089" y="597214"/>
                  <a:pt x="4533900" y="581025"/>
                </a:cubicBezTo>
                <a:cubicBezTo>
                  <a:pt x="4494100" y="541225"/>
                  <a:pt x="4513407" y="563226"/>
                  <a:pt x="4476750" y="514350"/>
                </a:cubicBezTo>
                <a:cubicBezTo>
                  <a:pt x="4483100" y="498475"/>
                  <a:pt x="4483710" y="478815"/>
                  <a:pt x="4495800" y="466725"/>
                </a:cubicBezTo>
                <a:cubicBezTo>
                  <a:pt x="4516980" y="445545"/>
                  <a:pt x="4572000" y="419100"/>
                  <a:pt x="4572000" y="419100"/>
                </a:cubicBezTo>
                <a:cubicBezTo>
                  <a:pt x="4578350" y="409575"/>
                  <a:pt x="4582579" y="398226"/>
                  <a:pt x="4591050" y="390525"/>
                </a:cubicBezTo>
                <a:cubicBezTo>
                  <a:pt x="4617836" y="366174"/>
                  <a:pt x="4676775" y="323850"/>
                  <a:pt x="4676775" y="323850"/>
                </a:cubicBezTo>
                <a:cubicBezTo>
                  <a:pt x="4727898" y="238645"/>
                  <a:pt x="4680896" y="308255"/>
                  <a:pt x="4733925" y="247650"/>
                </a:cubicBezTo>
                <a:cubicBezTo>
                  <a:pt x="4747312" y="232350"/>
                  <a:pt x="4757650" y="214400"/>
                  <a:pt x="4772025" y="200025"/>
                </a:cubicBezTo>
                <a:cubicBezTo>
                  <a:pt x="4783250" y="188800"/>
                  <a:pt x="4799446" y="183197"/>
                  <a:pt x="4810125" y="171450"/>
                </a:cubicBezTo>
                <a:cubicBezTo>
                  <a:pt x="4831482" y="147957"/>
                  <a:pt x="4848225" y="120650"/>
                  <a:pt x="4867275" y="95250"/>
                </a:cubicBezTo>
                <a:cubicBezTo>
                  <a:pt x="4876800" y="82550"/>
                  <a:pt x="4882641" y="65956"/>
                  <a:pt x="4895850" y="57150"/>
                </a:cubicBezTo>
                <a:lnTo>
                  <a:pt x="4924425" y="38100"/>
                </a:lnTo>
                <a:cubicBezTo>
                  <a:pt x="4945966" y="5789"/>
                  <a:pt x="4935380" y="17620"/>
                  <a:pt x="4953000" y="0"/>
                </a:cubicBezTo>
              </a:path>
            </a:pathLst>
          </a:custGeom>
          <a:noFill/>
          <a:ln>
            <a:solidFill>
              <a:schemeClr val="bg1">
                <a:lumMod val="85000"/>
              </a:schemeClr>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241" tIns="52120" rIns="104241" bIns="52120" rtlCol="0" anchor="ctr"/>
          <a:lstStyle/>
          <a:p>
            <a:pPr algn="ctr" defTabSz="913874">
              <a:defRPr/>
            </a:pPr>
            <a:endParaRPr lang="cs-CZ">
              <a:solidFill>
                <a:prstClr val="white"/>
              </a:solidFill>
            </a:endParaRPr>
          </a:p>
        </p:txBody>
      </p:sp>
      <p:sp>
        <p:nvSpPr>
          <p:cNvPr id="5" name="Volný tvar 4"/>
          <p:cNvSpPr/>
          <p:nvPr/>
        </p:nvSpPr>
        <p:spPr>
          <a:xfrm rot="171227">
            <a:off x="741222" y="5682724"/>
            <a:ext cx="9108053" cy="501857"/>
          </a:xfrm>
          <a:custGeom>
            <a:avLst/>
            <a:gdLst>
              <a:gd name="connsiteX0" fmla="*/ 0 w 7896225"/>
              <a:gd name="connsiteY0" fmla="*/ 272288 h 310415"/>
              <a:gd name="connsiteX1" fmla="*/ 409575 w 7896225"/>
              <a:gd name="connsiteY1" fmla="*/ 281813 h 310415"/>
              <a:gd name="connsiteX2" fmla="*/ 952500 w 7896225"/>
              <a:gd name="connsiteY2" fmla="*/ 310388 h 310415"/>
              <a:gd name="connsiteX3" fmla="*/ 2295525 w 7896225"/>
              <a:gd name="connsiteY3" fmla="*/ 272288 h 310415"/>
              <a:gd name="connsiteX4" fmla="*/ 4495800 w 7896225"/>
              <a:gd name="connsiteY4" fmla="*/ 262763 h 310415"/>
              <a:gd name="connsiteX5" fmla="*/ 4600575 w 7896225"/>
              <a:gd name="connsiteY5" fmla="*/ 243713 h 310415"/>
              <a:gd name="connsiteX6" fmla="*/ 4829175 w 7896225"/>
              <a:gd name="connsiteY6" fmla="*/ 234188 h 310415"/>
              <a:gd name="connsiteX7" fmla="*/ 5191125 w 7896225"/>
              <a:gd name="connsiteY7" fmla="*/ 205613 h 310415"/>
              <a:gd name="connsiteX8" fmla="*/ 5286375 w 7896225"/>
              <a:gd name="connsiteY8" fmla="*/ 196088 h 310415"/>
              <a:gd name="connsiteX9" fmla="*/ 5667375 w 7896225"/>
              <a:gd name="connsiteY9" fmla="*/ 186563 h 310415"/>
              <a:gd name="connsiteX10" fmla="*/ 5857875 w 7896225"/>
              <a:gd name="connsiteY10" fmla="*/ 167513 h 310415"/>
              <a:gd name="connsiteX11" fmla="*/ 5943600 w 7896225"/>
              <a:gd name="connsiteY11" fmla="*/ 157988 h 310415"/>
              <a:gd name="connsiteX12" fmla="*/ 6029325 w 7896225"/>
              <a:gd name="connsiteY12" fmla="*/ 138938 h 310415"/>
              <a:gd name="connsiteX13" fmla="*/ 6134100 w 7896225"/>
              <a:gd name="connsiteY13" fmla="*/ 129413 h 310415"/>
              <a:gd name="connsiteX14" fmla="*/ 6229350 w 7896225"/>
              <a:gd name="connsiteY14" fmla="*/ 119888 h 310415"/>
              <a:gd name="connsiteX15" fmla="*/ 7038975 w 7896225"/>
              <a:gd name="connsiteY15" fmla="*/ 81788 h 310415"/>
              <a:gd name="connsiteX16" fmla="*/ 7248525 w 7896225"/>
              <a:gd name="connsiteY16" fmla="*/ 72263 h 310415"/>
              <a:gd name="connsiteX17" fmla="*/ 7381875 w 7896225"/>
              <a:gd name="connsiteY17" fmla="*/ 62738 h 310415"/>
              <a:gd name="connsiteX18" fmla="*/ 7543800 w 7896225"/>
              <a:gd name="connsiteY18" fmla="*/ 53213 h 310415"/>
              <a:gd name="connsiteX19" fmla="*/ 7610475 w 7896225"/>
              <a:gd name="connsiteY19" fmla="*/ 34163 h 310415"/>
              <a:gd name="connsiteX20" fmla="*/ 7677150 w 7896225"/>
              <a:gd name="connsiteY20" fmla="*/ 24638 h 310415"/>
              <a:gd name="connsiteX21" fmla="*/ 7896225 w 7896225"/>
              <a:gd name="connsiteY21" fmla="*/ 5588 h 310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96225" h="310415">
                <a:moveTo>
                  <a:pt x="0" y="272288"/>
                </a:moveTo>
                <a:lnTo>
                  <a:pt x="409575" y="281813"/>
                </a:lnTo>
                <a:cubicBezTo>
                  <a:pt x="590656" y="289056"/>
                  <a:pt x="771277" y="311303"/>
                  <a:pt x="952500" y="310388"/>
                </a:cubicBezTo>
                <a:cubicBezTo>
                  <a:pt x="1400349" y="308126"/>
                  <a:pt x="1847850" y="284988"/>
                  <a:pt x="2295525" y="272288"/>
                </a:cubicBezTo>
                <a:cubicBezTo>
                  <a:pt x="3215181" y="291855"/>
                  <a:pt x="3032818" y="292773"/>
                  <a:pt x="4495800" y="262763"/>
                </a:cubicBezTo>
                <a:cubicBezTo>
                  <a:pt x="4531290" y="262035"/>
                  <a:pt x="4565207" y="246745"/>
                  <a:pt x="4600575" y="243713"/>
                </a:cubicBezTo>
                <a:cubicBezTo>
                  <a:pt x="4676562" y="237200"/>
                  <a:pt x="4752975" y="237363"/>
                  <a:pt x="4829175" y="234188"/>
                </a:cubicBezTo>
                <a:cubicBezTo>
                  <a:pt x="5179373" y="197325"/>
                  <a:pt x="4840878" y="229768"/>
                  <a:pt x="5191125" y="205613"/>
                </a:cubicBezTo>
                <a:cubicBezTo>
                  <a:pt x="5222958" y="203418"/>
                  <a:pt x="5254492" y="197363"/>
                  <a:pt x="5286375" y="196088"/>
                </a:cubicBezTo>
                <a:cubicBezTo>
                  <a:pt x="5413313" y="191010"/>
                  <a:pt x="5540375" y="189738"/>
                  <a:pt x="5667375" y="186563"/>
                </a:cubicBezTo>
                <a:cubicBezTo>
                  <a:pt x="5843714" y="171868"/>
                  <a:pt x="5719280" y="183818"/>
                  <a:pt x="5857875" y="167513"/>
                </a:cubicBezTo>
                <a:cubicBezTo>
                  <a:pt x="5886429" y="164154"/>
                  <a:pt x="5915240" y="162715"/>
                  <a:pt x="5943600" y="157988"/>
                </a:cubicBezTo>
                <a:cubicBezTo>
                  <a:pt x="5972474" y="153176"/>
                  <a:pt x="6000377" y="143280"/>
                  <a:pt x="6029325" y="138938"/>
                </a:cubicBezTo>
                <a:cubicBezTo>
                  <a:pt x="6064006" y="133736"/>
                  <a:pt x="6099189" y="132738"/>
                  <a:pt x="6134100" y="129413"/>
                </a:cubicBezTo>
                <a:cubicBezTo>
                  <a:pt x="6165865" y="126388"/>
                  <a:pt x="6197536" y="122335"/>
                  <a:pt x="6229350" y="119888"/>
                </a:cubicBezTo>
                <a:cubicBezTo>
                  <a:pt x="6612377" y="90424"/>
                  <a:pt x="6549609" y="100610"/>
                  <a:pt x="7038975" y="81788"/>
                </a:cubicBezTo>
                <a:lnTo>
                  <a:pt x="7248525" y="72263"/>
                </a:lnTo>
                <a:cubicBezTo>
                  <a:pt x="7293020" y="69791"/>
                  <a:pt x="7337404" y="65607"/>
                  <a:pt x="7381875" y="62738"/>
                </a:cubicBezTo>
                <a:lnTo>
                  <a:pt x="7543800" y="53213"/>
                </a:lnTo>
                <a:cubicBezTo>
                  <a:pt x="7568283" y="45052"/>
                  <a:pt x="7584163" y="38947"/>
                  <a:pt x="7610475" y="34163"/>
                </a:cubicBezTo>
                <a:cubicBezTo>
                  <a:pt x="7632564" y="30147"/>
                  <a:pt x="7654925" y="27813"/>
                  <a:pt x="7677150" y="24638"/>
                </a:cubicBezTo>
                <a:cubicBezTo>
                  <a:pt x="7777837" y="-15637"/>
                  <a:pt x="7707677" y="5588"/>
                  <a:pt x="7896225" y="5588"/>
                </a:cubicBezTo>
              </a:path>
            </a:pathLst>
          </a:custGeom>
          <a:noFill/>
          <a:ln w="5715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241" tIns="52120" rIns="104241" bIns="52120" rtlCol="0" anchor="ctr"/>
          <a:lstStyle/>
          <a:p>
            <a:pPr algn="ctr" defTabSz="913874">
              <a:defRPr/>
            </a:pPr>
            <a:endParaRPr lang="cs-CZ">
              <a:solidFill>
                <a:prstClr val="white"/>
              </a:solidFill>
            </a:endParaRPr>
          </a:p>
        </p:txBody>
      </p:sp>
      <p:cxnSp>
        <p:nvCxnSpPr>
          <p:cNvPr id="14" name="Přímá spojnice se šipkou 13"/>
          <p:cNvCxnSpPr/>
          <p:nvPr/>
        </p:nvCxnSpPr>
        <p:spPr>
          <a:xfrm flipV="1">
            <a:off x="3218692" y="307395"/>
            <a:ext cx="1537936" cy="1983498"/>
          </a:xfrm>
          <a:prstGeom prst="straightConnector1">
            <a:avLst/>
          </a:prstGeom>
          <a:ln w="28575">
            <a:solidFill>
              <a:schemeClr val="bg1">
                <a:lumMod val="50000"/>
              </a:schemeClr>
            </a:solidFill>
            <a:headEnd type="non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Zástupný symbol pro zápatí 12"/>
          <p:cNvSpPr>
            <a:spLocks noGrp="1"/>
          </p:cNvSpPr>
          <p:nvPr>
            <p:ph type="ftr" sz="quarter" idx="11"/>
          </p:nvPr>
        </p:nvSpPr>
        <p:spPr/>
        <p:txBody>
          <a:bodyPr/>
          <a:lstStyle/>
          <a:p>
            <a:pPr>
              <a:defRPr/>
            </a:pPr>
            <a:r>
              <a:rPr lang="en-US" altLang="en-US">
                <a:solidFill>
                  <a:prstClr val="black"/>
                </a:solidFill>
              </a:rPr>
              <a:t>Intro to computer graphics (NPGR003) - JAROSLAV KŘIVÁNEK</a:t>
            </a:r>
          </a:p>
        </p:txBody>
      </p:sp>
      <p:sp>
        <p:nvSpPr>
          <p:cNvPr id="15" name="Zástupný symbol pro číslo snímku 14"/>
          <p:cNvSpPr>
            <a:spLocks noGrp="1"/>
          </p:cNvSpPr>
          <p:nvPr>
            <p:ph type="sldNum" sz="quarter" idx="12"/>
          </p:nvPr>
        </p:nvSpPr>
        <p:spPr/>
        <p:txBody>
          <a:bodyPr/>
          <a:lstStyle/>
          <a:p>
            <a:pPr>
              <a:defRPr/>
            </a:pPr>
            <a:fld id="{8376B09E-6C07-4E8D-8FFB-2A03C4B2BCBE}" type="slidenum">
              <a:rPr lang="en-US" altLang="en-US" smtClean="0">
                <a:solidFill>
                  <a:prstClr val="black"/>
                </a:solidFill>
              </a:rPr>
              <a:pPr>
                <a:defRPr/>
              </a:pPr>
              <a:t>34</a:t>
            </a:fld>
            <a:endParaRPr lang="en-US" altLang="en-US">
              <a:solidFill>
                <a:prstClr val="black"/>
              </a:solidFill>
            </a:endParaRPr>
          </a:p>
        </p:txBody>
      </p:sp>
    </p:spTree>
    <p:extLst>
      <p:ext uri="{BB962C8B-B14F-4D97-AF65-F5344CB8AC3E}">
        <p14:creationId xmlns:p14="http://schemas.microsoft.com/office/powerpoint/2010/main" val="400172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2" descr="D:\devel\2014-TED\podklady\fotky\IMG_424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119" b="13206"/>
          <a:stretch/>
        </p:blipFill>
        <p:spPr bwMode="auto">
          <a:xfrm>
            <a:off x="-12526" y="842944"/>
            <a:ext cx="10691813" cy="602317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Přímá spojnice se šipkou 5"/>
          <p:cNvCxnSpPr/>
          <p:nvPr/>
        </p:nvCxnSpPr>
        <p:spPr>
          <a:xfrm>
            <a:off x="1304457" y="3169015"/>
            <a:ext cx="1178756" cy="2222514"/>
          </a:xfrm>
          <a:prstGeom prst="straightConnector1">
            <a:avLst/>
          </a:prstGeom>
          <a:ln w="57150">
            <a:solidFill>
              <a:srgbClr val="FFC000"/>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Přímá spojnice se šipkou 6"/>
          <p:cNvCxnSpPr/>
          <p:nvPr/>
        </p:nvCxnSpPr>
        <p:spPr>
          <a:xfrm>
            <a:off x="1557052" y="2827331"/>
            <a:ext cx="1178756" cy="2222514"/>
          </a:xfrm>
          <a:prstGeom prst="straightConnector1">
            <a:avLst/>
          </a:prstGeom>
          <a:ln w="57150">
            <a:solidFill>
              <a:srgbClr val="FF0000"/>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Zástupný symbol pro zápatí 2"/>
          <p:cNvSpPr>
            <a:spLocks noGrp="1"/>
          </p:cNvSpPr>
          <p:nvPr>
            <p:ph type="ftr" sz="quarter" idx="11"/>
          </p:nvPr>
        </p:nvSpPr>
        <p:spPr/>
        <p:txBody>
          <a:bodyPr/>
          <a:lstStyle/>
          <a:p>
            <a:pPr>
              <a:defRPr/>
            </a:pPr>
            <a:r>
              <a:rPr lang="en-US" altLang="en-US">
                <a:solidFill>
                  <a:prstClr val="black"/>
                </a:solidFill>
              </a:rPr>
              <a:t>Intro to computer graphics (NPGR003) - JAROSLAV KŘIVÁNEK</a:t>
            </a:r>
          </a:p>
        </p:txBody>
      </p:sp>
      <p:sp>
        <p:nvSpPr>
          <p:cNvPr id="4" name="Zástupný symbol pro číslo snímku 3"/>
          <p:cNvSpPr>
            <a:spLocks noGrp="1"/>
          </p:cNvSpPr>
          <p:nvPr>
            <p:ph type="sldNum" sz="quarter" idx="12"/>
          </p:nvPr>
        </p:nvSpPr>
        <p:spPr/>
        <p:txBody>
          <a:bodyPr/>
          <a:lstStyle/>
          <a:p>
            <a:pPr>
              <a:defRPr/>
            </a:pPr>
            <a:fld id="{8376B09E-6C07-4E8D-8FFB-2A03C4B2BCBE}" type="slidenum">
              <a:rPr lang="en-US" altLang="en-US" smtClean="0">
                <a:solidFill>
                  <a:prstClr val="black"/>
                </a:solidFill>
              </a:rPr>
              <a:pPr>
                <a:defRPr/>
              </a:pPr>
              <a:t>35</a:t>
            </a:fld>
            <a:endParaRPr lang="en-US" altLang="en-US">
              <a:solidFill>
                <a:prstClr val="black"/>
              </a:solidFill>
            </a:endParaRPr>
          </a:p>
        </p:txBody>
      </p:sp>
    </p:spTree>
    <p:extLst>
      <p:ext uri="{BB962C8B-B14F-4D97-AF65-F5344CB8AC3E}">
        <p14:creationId xmlns:p14="http://schemas.microsoft.com/office/powerpoint/2010/main" val="264728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Light simulation under the surface</a:t>
            </a:r>
            <a:endParaRPr lang="cs-CZ" dirty="0"/>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solidFill>
                  <a:prstClr val="black"/>
                </a:solidFill>
              </a:rPr>
              <a:pPr/>
              <a:t>36</a:t>
            </a:fld>
            <a:endParaRPr lang="cs-CZ" dirty="0">
              <a:solidFill>
                <a:prstClr val="black"/>
              </a:solidFill>
            </a:endParaRPr>
          </a:p>
        </p:txBody>
      </p:sp>
      <p:sp>
        <p:nvSpPr>
          <p:cNvPr id="4" name="Zástupný symbol pro zápatí 3"/>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pic>
        <p:nvPicPr>
          <p:cNvPr id="6" name="Picture 5" descr="C:\devel\2013-zerovariance\slides\plotpaths2000c0.997.jpg"/>
          <p:cNvPicPr>
            <a:picLocks noChangeAspect="1" noChangeArrowheads="1"/>
          </p:cNvPicPr>
          <p:nvPr/>
        </p:nvPicPr>
        <p:blipFill rotWithShape="1">
          <a:blip r:embed="rId2">
            <a:extLst>
              <a:ext uri="{28A0092B-C50C-407E-A947-70E740481C1C}">
                <a14:useLocalDpi xmlns:a14="http://schemas.microsoft.com/office/drawing/2010/main" val="0"/>
              </a:ext>
            </a:extLst>
          </a:blip>
          <a:srcRect l="21848" t="2740" r="21191" b="7688"/>
          <a:stretch/>
        </p:blipFill>
        <p:spPr bwMode="auto">
          <a:xfrm>
            <a:off x="5682699" y="1538904"/>
            <a:ext cx="4209843" cy="266801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7" name="Zástupný symbol pro obsah 2"/>
          <p:cNvSpPr>
            <a:spLocks noGrp="1"/>
          </p:cNvSpPr>
          <p:nvPr>
            <p:ph idx="1"/>
          </p:nvPr>
        </p:nvSpPr>
        <p:spPr>
          <a:xfrm>
            <a:off x="534591" y="1763931"/>
            <a:ext cx="9622632" cy="4994286"/>
          </a:xfrm>
        </p:spPr>
        <p:txBody>
          <a:bodyPr/>
          <a:lstStyle/>
          <a:p>
            <a:r>
              <a:rPr lang="en-US" b="1" dirty="0"/>
              <a:t>Classical random walk</a:t>
            </a:r>
          </a:p>
          <a:p>
            <a:pPr lvl="1"/>
            <a:r>
              <a:rPr lang="en-US" dirty="0"/>
              <a:t>Oblivious to the boundary</a:t>
            </a:r>
          </a:p>
          <a:p>
            <a:endParaRPr lang="en-US" dirty="0"/>
          </a:p>
          <a:p>
            <a:endParaRPr lang="en-US" dirty="0"/>
          </a:p>
          <a:p>
            <a:endParaRPr lang="en-US" dirty="0"/>
          </a:p>
          <a:p>
            <a:endParaRPr lang="en-US" dirty="0"/>
          </a:p>
          <a:p>
            <a:r>
              <a:rPr lang="en-US" b="1" dirty="0"/>
              <a:t>Goal</a:t>
            </a:r>
          </a:p>
          <a:p>
            <a:pPr lvl="1"/>
            <a:r>
              <a:rPr lang="en-US" dirty="0"/>
              <a:t>Guide paths toward the</a:t>
            </a:r>
            <a:br>
              <a:rPr lang="en-US" dirty="0"/>
            </a:br>
            <a:r>
              <a:rPr lang="en-US" dirty="0"/>
              <a:t>boundary</a:t>
            </a:r>
          </a:p>
          <a:p>
            <a:pPr lvl="1"/>
            <a:endParaRPr lang="cs-CZ" dirty="0"/>
          </a:p>
        </p:txBody>
      </p:sp>
      <p:pic>
        <p:nvPicPr>
          <p:cNvPr id="8" name="Picture 4" descr="C:\devel\2013-zerovariance\slides\plotpaths2000c0.95.jpg"/>
          <p:cNvPicPr>
            <a:picLocks noChangeAspect="1" noChangeArrowheads="1"/>
          </p:cNvPicPr>
          <p:nvPr/>
        </p:nvPicPr>
        <p:blipFill rotWithShape="1">
          <a:blip r:embed="rId3">
            <a:extLst>
              <a:ext uri="{28A0092B-C50C-407E-A947-70E740481C1C}">
                <a14:useLocalDpi xmlns:a14="http://schemas.microsoft.com/office/drawing/2010/main" val="0"/>
              </a:ext>
            </a:extLst>
          </a:blip>
          <a:srcRect l="24948" t="3968" r="24428" b="34261"/>
          <a:stretch/>
        </p:blipFill>
        <p:spPr bwMode="auto">
          <a:xfrm>
            <a:off x="5682699" y="4312365"/>
            <a:ext cx="4209842" cy="2070237"/>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84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animEffect transition="in" filter="fade">
                                      <p:cBhvr>
                                        <p:cTn id="7" dur="500"/>
                                        <p:tgtEl>
                                          <p:spTgt spid="7">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7" end="7"/>
                                            </p:txEl>
                                          </p:spTgt>
                                        </p:tgtEl>
                                        <p:attrNameLst>
                                          <p:attrName>style.visibility</p:attrName>
                                        </p:attrNameLst>
                                      </p:cBhvr>
                                      <p:to>
                                        <p:strVal val="visible"/>
                                      </p:to>
                                    </p:set>
                                    <p:animEffect transition="in" filter="fade">
                                      <p:cBhvr>
                                        <p:cTn id="10" dur="500"/>
                                        <p:tgtEl>
                                          <p:spTgt spid="7">
                                            <p:txEl>
                                              <p:pRg st="7" end="7"/>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dirty="0"/>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solidFill>
                  <a:prstClr val="black"/>
                </a:solidFill>
              </a:rPr>
              <a:pPr/>
              <a:t>37</a:t>
            </a:fld>
            <a:endParaRPr lang="cs-CZ" dirty="0">
              <a:solidFill>
                <a:prstClr val="black"/>
              </a:solidFill>
            </a:endParaRPr>
          </a:p>
        </p:txBody>
      </p:sp>
      <p:sp>
        <p:nvSpPr>
          <p:cNvPr id="4" name="Zástupný symbol pro zápatí 3"/>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5" name="Zástupný symbol pro obsah 4"/>
          <p:cNvSpPr>
            <a:spLocks noGrp="1"/>
          </p:cNvSpPr>
          <p:nvPr>
            <p:ph idx="1"/>
          </p:nvPr>
        </p:nvSpPr>
        <p:spPr/>
        <p:txBody>
          <a:bodyPr/>
          <a:lstStyle/>
          <a:p>
            <a:endParaRPr lang="en-US"/>
          </a:p>
        </p:txBody>
      </p:sp>
      <p:pic>
        <p:nvPicPr>
          <p:cNvPr id="6" name="Picture 2" descr="http://www.jess.sk/assets/components/phpthumbof/cache/57ff8a38355a22523716f645e5a13151.845682ab4ebee5459cfed77a640132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57" y="149452"/>
            <a:ext cx="10568503" cy="7260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277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en-US" dirty="0"/>
              <a:t>Reactor shield design</a:t>
            </a:r>
          </a:p>
          <a:p>
            <a:pPr lvl="1"/>
            <a:r>
              <a:rPr lang="en-US" b="1" dirty="0"/>
              <a:t>One in a billion</a:t>
            </a:r>
            <a:r>
              <a:rPr lang="en-US" dirty="0"/>
              <a:t> particles makes it through</a:t>
            </a:r>
          </a:p>
        </p:txBody>
      </p:sp>
      <p:sp>
        <p:nvSpPr>
          <p:cNvPr id="9" name="Obdélník 8"/>
          <p:cNvSpPr/>
          <p:nvPr/>
        </p:nvSpPr>
        <p:spPr>
          <a:xfrm>
            <a:off x="3520273" y="3621098"/>
            <a:ext cx="3413146" cy="3175019"/>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r>
              <a:rPr lang="en-US" sz="2600" b="1" dirty="0">
                <a:solidFill>
                  <a:srgbClr val="0070C0"/>
                </a:solidFill>
              </a:rPr>
              <a:t>slab</a:t>
            </a:r>
          </a:p>
          <a:p>
            <a:pPr algn="ctr" defTabSz="913874"/>
            <a:r>
              <a:rPr lang="en-US" sz="2600" b="1" dirty="0">
                <a:solidFill>
                  <a:srgbClr val="0070C0"/>
                </a:solidFill>
              </a:rPr>
              <a:t>(reactor shield)</a:t>
            </a:r>
            <a:endParaRPr lang="cs-CZ" sz="2600" b="1" dirty="0">
              <a:solidFill>
                <a:srgbClr val="0070C0"/>
              </a:solidFill>
            </a:endParaRPr>
          </a:p>
        </p:txBody>
      </p:sp>
      <p:sp>
        <p:nvSpPr>
          <p:cNvPr id="2" name="Nadpis 1"/>
          <p:cNvSpPr>
            <a:spLocks noGrp="1"/>
          </p:cNvSpPr>
          <p:nvPr>
            <p:ph type="title"/>
          </p:nvPr>
        </p:nvSpPr>
        <p:spPr/>
        <p:txBody>
          <a:bodyPr/>
          <a:lstStyle/>
          <a:p>
            <a:r>
              <a:rPr lang="en-US" dirty="0"/>
              <a:t>Previous work in neutron transport</a:t>
            </a:r>
            <a:endParaRPr lang="cs-CZ" dirty="0"/>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38</a:t>
            </a:fld>
            <a:endParaRPr lang="en-US" altLang="en-US">
              <a:solidFill>
                <a:prstClr val="black"/>
              </a:solidFill>
            </a:endParaRPr>
          </a:p>
        </p:txBody>
      </p:sp>
      <p:cxnSp>
        <p:nvCxnSpPr>
          <p:cNvPr id="8" name="Přímá spojnice 7"/>
          <p:cNvCxnSpPr/>
          <p:nvPr/>
        </p:nvCxnSpPr>
        <p:spPr>
          <a:xfrm>
            <a:off x="3520270" y="3462347"/>
            <a:ext cx="0" cy="349252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Přímá spojnice 9"/>
          <p:cNvCxnSpPr/>
          <p:nvPr/>
        </p:nvCxnSpPr>
        <p:spPr>
          <a:xfrm>
            <a:off x="6933416" y="3462347"/>
            <a:ext cx="0" cy="349252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Přímá spojnice se šipkou 6"/>
          <p:cNvCxnSpPr/>
          <p:nvPr/>
        </p:nvCxnSpPr>
        <p:spPr>
          <a:xfrm flipH="1">
            <a:off x="7409672" y="4331665"/>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1" name="Přímá spojnice se šipkou 10"/>
          <p:cNvCxnSpPr/>
          <p:nvPr/>
        </p:nvCxnSpPr>
        <p:spPr>
          <a:xfrm flipH="1">
            <a:off x="7409672" y="4517296"/>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flipH="1">
            <a:off x="7409672" y="4702929"/>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3" name="Přímá spojnice se šipkou 12"/>
          <p:cNvCxnSpPr/>
          <p:nvPr/>
        </p:nvCxnSpPr>
        <p:spPr>
          <a:xfrm flipH="1">
            <a:off x="7409672" y="4888560"/>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Přímá spojnice se šipkou 13"/>
          <p:cNvCxnSpPr/>
          <p:nvPr/>
        </p:nvCxnSpPr>
        <p:spPr>
          <a:xfrm flipH="1">
            <a:off x="7409672" y="5074193"/>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 name="Přímá spojnice se šipkou 14"/>
          <p:cNvCxnSpPr/>
          <p:nvPr/>
        </p:nvCxnSpPr>
        <p:spPr>
          <a:xfrm flipH="1">
            <a:off x="7409672" y="5259824"/>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flipH="1">
            <a:off x="7409672" y="5445457"/>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p:nvPr/>
        </p:nvCxnSpPr>
        <p:spPr>
          <a:xfrm flipH="1">
            <a:off x="7409672" y="5631089"/>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8" name="Přímá spojnice se šipkou 17"/>
          <p:cNvCxnSpPr/>
          <p:nvPr/>
        </p:nvCxnSpPr>
        <p:spPr>
          <a:xfrm flipH="1">
            <a:off x="7409672" y="5816721"/>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 name="Přímá spojnice se šipkou 18"/>
          <p:cNvCxnSpPr/>
          <p:nvPr/>
        </p:nvCxnSpPr>
        <p:spPr>
          <a:xfrm flipH="1">
            <a:off x="7409672" y="6002351"/>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6" name="TextovéPole 5"/>
          <p:cNvSpPr txBox="1"/>
          <p:nvPr/>
        </p:nvSpPr>
        <p:spPr>
          <a:xfrm>
            <a:off x="7814251" y="3406954"/>
            <a:ext cx="1404144" cy="892512"/>
          </a:xfrm>
          <a:prstGeom prst="rect">
            <a:avLst/>
          </a:prstGeom>
          <a:noFill/>
        </p:spPr>
        <p:txBody>
          <a:bodyPr wrap="none" lIns="91397" tIns="45700" rIns="91397" bIns="45700" rtlCol="0">
            <a:spAutoFit/>
          </a:bodyPr>
          <a:lstStyle/>
          <a:p>
            <a:pPr algn="ctr" defTabSz="913874"/>
            <a:r>
              <a:rPr lang="en-US" sz="2600" dirty="0">
                <a:solidFill>
                  <a:srgbClr val="444141"/>
                </a:solidFill>
              </a:rPr>
              <a:t>incident</a:t>
            </a:r>
          </a:p>
          <a:p>
            <a:pPr algn="ctr" defTabSz="913874"/>
            <a:r>
              <a:rPr lang="en-US" sz="2600" dirty="0">
                <a:solidFill>
                  <a:srgbClr val="444141"/>
                </a:solidFill>
              </a:rPr>
              <a:t>radiation</a:t>
            </a:r>
            <a:endParaRPr lang="cs-CZ" sz="2600" dirty="0">
              <a:solidFill>
                <a:srgbClr val="444141"/>
              </a:solidFill>
            </a:endParaRPr>
          </a:p>
        </p:txBody>
      </p:sp>
      <p:cxnSp>
        <p:nvCxnSpPr>
          <p:cNvPr id="20" name="Přímá spojnice se šipkou 19"/>
          <p:cNvCxnSpPr/>
          <p:nvPr/>
        </p:nvCxnSpPr>
        <p:spPr>
          <a:xfrm flipH="1">
            <a:off x="1139011" y="5129219"/>
            <a:ext cx="2063763" cy="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1" name="TextovéPole 20"/>
          <p:cNvSpPr txBox="1"/>
          <p:nvPr/>
        </p:nvSpPr>
        <p:spPr>
          <a:xfrm>
            <a:off x="1339793" y="3406954"/>
            <a:ext cx="1770783" cy="892512"/>
          </a:xfrm>
          <a:prstGeom prst="rect">
            <a:avLst/>
          </a:prstGeom>
          <a:noFill/>
        </p:spPr>
        <p:txBody>
          <a:bodyPr wrap="none" lIns="91397" tIns="45700" rIns="91397" bIns="45700" rtlCol="0">
            <a:spAutoFit/>
          </a:bodyPr>
          <a:lstStyle/>
          <a:p>
            <a:pPr algn="ctr" defTabSz="913874"/>
            <a:r>
              <a:rPr lang="en-US" sz="2600" dirty="0">
                <a:solidFill>
                  <a:srgbClr val="444141"/>
                </a:solidFill>
              </a:rPr>
              <a:t>transmitted</a:t>
            </a:r>
            <a:br>
              <a:rPr lang="en-US" sz="2600" dirty="0">
                <a:solidFill>
                  <a:srgbClr val="444141"/>
                </a:solidFill>
              </a:rPr>
            </a:br>
            <a:r>
              <a:rPr lang="en-US" sz="2600" dirty="0">
                <a:solidFill>
                  <a:srgbClr val="444141"/>
                </a:solidFill>
              </a:rPr>
              <a:t>radiation</a:t>
            </a:r>
          </a:p>
        </p:txBody>
      </p:sp>
      <p:sp>
        <p:nvSpPr>
          <p:cNvPr id="5" name="Zástupný symbol pro zápatí 4"/>
          <p:cNvSpPr>
            <a:spLocks noGrp="1"/>
          </p:cNvSpPr>
          <p:nvPr>
            <p:ph type="ftr" sz="quarter" idx="11"/>
          </p:nvPr>
        </p:nvSpPr>
        <p:spPr/>
        <p:txBody>
          <a:body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Tree>
    <p:extLst>
      <p:ext uri="{BB962C8B-B14F-4D97-AF65-F5344CB8AC3E}">
        <p14:creationId xmlns:p14="http://schemas.microsoft.com/office/powerpoint/2010/main" val="176257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en-US" b="1" dirty="0"/>
              <a:t>Path stretching </a:t>
            </a:r>
            <a:r>
              <a:rPr lang="en-US" sz="2200" dirty="0">
                <a:solidFill>
                  <a:schemeClr val="accent1"/>
                </a:solidFill>
              </a:rPr>
              <a:t>[Clark ’66, Ponti ‘71, </a:t>
            </a:r>
            <a:r>
              <a:rPr lang="en-US" sz="2200" dirty="0" err="1">
                <a:solidFill>
                  <a:schemeClr val="accent1"/>
                </a:solidFill>
              </a:rPr>
              <a:t>Spanier</a:t>
            </a:r>
            <a:r>
              <a:rPr lang="en-US" sz="2200" dirty="0">
                <a:solidFill>
                  <a:schemeClr val="accent1"/>
                </a:solidFill>
              </a:rPr>
              <a:t> ‘71]</a:t>
            </a:r>
          </a:p>
        </p:txBody>
      </p:sp>
      <p:sp>
        <p:nvSpPr>
          <p:cNvPr id="2" name="Nadpis 1"/>
          <p:cNvSpPr>
            <a:spLocks noGrp="1"/>
          </p:cNvSpPr>
          <p:nvPr>
            <p:ph type="title"/>
          </p:nvPr>
        </p:nvSpPr>
        <p:spPr/>
        <p:txBody>
          <a:bodyPr/>
          <a:lstStyle/>
          <a:p>
            <a:r>
              <a:rPr lang="en-US" dirty="0"/>
              <a:t>Previous work in neutron transport</a:t>
            </a:r>
            <a:endParaRPr lang="cs-CZ" dirty="0"/>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39</a:t>
            </a:fld>
            <a:endParaRPr lang="en-US" altLang="en-US">
              <a:solidFill>
                <a:prstClr val="black"/>
              </a:solidFill>
            </a:endParaRPr>
          </a:p>
        </p:txBody>
      </p:sp>
      <p:sp>
        <p:nvSpPr>
          <p:cNvPr id="40" name="Obdélník 39"/>
          <p:cNvSpPr/>
          <p:nvPr/>
        </p:nvSpPr>
        <p:spPr>
          <a:xfrm>
            <a:off x="3520273" y="3621098"/>
            <a:ext cx="3413146" cy="3175019"/>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endParaRPr lang="en-US" sz="2600" b="1" dirty="0">
              <a:solidFill>
                <a:srgbClr val="0070C0"/>
              </a:solidFill>
            </a:endParaRPr>
          </a:p>
          <a:p>
            <a:pPr algn="ctr" defTabSz="913874"/>
            <a:endParaRPr lang="cs-CZ" sz="2600" b="1" dirty="0">
              <a:solidFill>
                <a:srgbClr val="0070C0"/>
              </a:solidFill>
            </a:endParaRPr>
          </a:p>
        </p:txBody>
      </p:sp>
      <p:cxnSp>
        <p:nvCxnSpPr>
          <p:cNvPr id="41" name="Přímá spojnice 40"/>
          <p:cNvCxnSpPr/>
          <p:nvPr/>
        </p:nvCxnSpPr>
        <p:spPr>
          <a:xfrm>
            <a:off x="3520270" y="3462347"/>
            <a:ext cx="0" cy="349252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Přímá spojnice 41"/>
          <p:cNvCxnSpPr/>
          <p:nvPr/>
        </p:nvCxnSpPr>
        <p:spPr>
          <a:xfrm>
            <a:off x="6933416" y="3462347"/>
            <a:ext cx="0" cy="349252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Přímá spojnice se šipkou 42"/>
          <p:cNvCxnSpPr/>
          <p:nvPr/>
        </p:nvCxnSpPr>
        <p:spPr>
          <a:xfrm flipH="1">
            <a:off x="7409672" y="4331665"/>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4" name="Přímá spojnice se šipkou 43"/>
          <p:cNvCxnSpPr/>
          <p:nvPr/>
        </p:nvCxnSpPr>
        <p:spPr>
          <a:xfrm flipH="1">
            <a:off x="7409672" y="4517296"/>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5" name="Přímá spojnice se šipkou 44"/>
          <p:cNvCxnSpPr/>
          <p:nvPr/>
        </p:nvCxnSpPr>
        <p:spPr>
          <a:xfrm flipH="1">
            <a:off x="7409672" y="4702929"/>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6" name="Přímá spojnice se šipkou 45"/>
          <p:cNvCxnSpPr/>
          <p:nvPr/>
        </p:nvCxnSpPr>
        <p:spPr>
          <a:xfrm flipH="1">
            <a:off x="7409672" y="4888560"/>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flipH="1">
            <a:off x="7409672" y="5074193"/>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8" name="Přímá spojnice se šipkou 47"/>
          <p:cNvCxnSpPr/>
          <p:nvPr/>
        </p:nvCxnSpPr>
        <p:spPr>
          <a:xfrm flipH="1">
            <a:off x="7409672" y="5259824"/>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9" name="Přímá spojnice se šipkou 48"/>
          <p:cNvCxnSpPr/>
          <p:nvPr/>
        </p:nvCxnSpPr>
        <p:spPr>
          <a:xfrm flipH="1">
            <a:off x="7409672" y="5445457"/>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0" name="Přímá spojnice se šipkou 49"/>
          <p:cNvCxnSpPr/>
          <p:nvPr/>
        </p:nvCxnSpPr>
        <p:spPr>
          <a:xfrm flipH="1">
            <a:off x="7409672" y="5631089"/>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1" name="Přímá spojnice se šipkou 50"/>
          <p:cNvCxnSpPr/>
          <p:nvPr/>
        </p:nvCxnSpPr>
        <p:spPr>
          <a:xfrm flipH="1">
            <a:off x="7409672" y="5816721"/>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2" name="Přímá spojnice se šipkou 51"/>
          <p:cNvCxnSpPr/>
          <p:nvPr/>
        </p:nvCxnSpPr>
        <p:spPr>
          <a:xfrm flipH="1">
            <a:off x="7409672" y="6002351"/>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3" name="TextovéPole 52"/>
          <p:cNvSpPr txBox="1"/>
          <p:nvPr/>
        </p:nvSpPr>
        <p:spPr>
          <a:xfrm>
            <a:off x="7814251" y="3406954"/>
            <a:ext cx="1404144" cy="892512"/>
          </a:xfrm>
          <a:prstGeom prst="rect">
            <a:avLst/>
          </a:prstGeom>
          <a:noFill/>
        </p:spPr>
        <p:txBody>
          <a:bodyPr wrap="none" lIns="91397" tIns="45700" rIns="91397" bIns="45700" rtlCol="0">
            <a:spAutoFit/>
          </a:bodyPr>
          <a:lstStyle/>
          <a:p>
            <a:pPr algn="ctr" defTabSz="913874"/>
            <a:r>
              <a:rPr lang="en-US" sz="2600" dirty="0">
                <a:solidFill>
                  <a:srgbClr val="444141"/>
                </a:solidFill>
              </a:rPr>
              <a:t>incident</a:t>
            </a:r>
          </a:p>
          <a:p>
            <a:pPr algn="ctr" defTabSz="913874"/>
            <a:r>
              <a:rPr lang="en-US" sz="2600" dirty="0">
                <a:solidFill>
                  <a:srgbClr val="444141"/>
                </a:solidFill>
              </a:rPr>
              <a:t>radiation</a:t>
            </a:r>
            <a:endParaRPr lang="cs-CZ" sz="2600" dirty="0">
              <a:solidFill>
                <a:srgbClr val="444141"/>
              </a:solidFill>
            </a:endParaRPr>
          </a:p>
        </p:txBody>
      </p:sp>
      <p:cxnSp>
        <p:nvCxnSpPr>
          <p:cNvPr id="54" name="Přímá spojnice se šipkou 53"/>
          <p:cNvCxnSpPr/>
          <p:nvPr/>
        </p:nvCxnSpPr>
        <p:spPr>
          <a:xfrm flipH="1">
            <a:off x="1139011" y="5129219"/>
            <a:ext cx="2063763" cy="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5" name="TextovéPole 54"/>
          <p:cNvSpPr txBox="1"/>
          <p:nvPr/>
        </p:nvSpPr>
        <p:spPr>
          <a:xfrm>
            <a:off x="1339793" y="3406954"/>
            <a:ext cx="1770783" cy="892512"/>
          </a:xfrm>
          <a:prstGeom prst="rect">
            <a:avLst/>
          </a:prstGeom>
          <a:noFill/>
        </p:spPr>
        <p:txBody>
          <a:bodyPr wrap="none" lIns="91397" tIns="45700" rIns="91397" bIns="45700" rtlCol="0">
            <a:spAutoFit/>
          </a:bodyPr>
          <a:lstStyle/>
          <a:p>
            <a:pPr algn="ctr" defTabSz="913874"/>
            <a:r>
              <a:rPr lang="en-US" sz="2600" dirty="0">
                <a:solidFill>
                  <a:srgbClr val="444141"/>
                </a:solidFill>
              </a:rPr>
              <a:t>transmitted</a:t>
            </a:r>
            <a:br>
              <a:rPr lang="en-US" sz="2600" dirty="0">
                <a:solidFill>
                  <a:srgbClr val="444141"/>
                </a:solidFill>
              </a:rPr>
            </a:br>
            <a:r>
              <a:rPr lang="en-US" sz="2600" dirty="0">
                <a:solidFill>
                  <a:srgbClr val="444141"/>
                </a:solidFill>
              </a:rPr>
              <a:t>radiation</a:t>
            </a:r>
          </a:p>
        </p:txBody>
      </p:sp>
      <p:sp>
        <p:nvSpPr>
          <p:cNvPr id="24" name="Šipka doprava 23"/>
          <p:cNvSpPr/>
          <p:nvPr/>
        </p:nvSpPr>
        <p:spPr>
          <a:xfrm flipH="1">
            <a:off x="4298805" y="5767223"/>
            <a:ext cx="1856082" cy="949508"/>
          </a:xfrm>
          <a:prstGeom prst="rightArrow">
            <a:avLst>
              <a:gd name="adj1" fmla="val 41153"/>
              <a:gd name="adj2" fmla="val 89808"/>
            </a:avLst>
          </a:prstGeom>
          <a:solidFill>
            <a:schemeClr val="tx2">
              <a:alpha val="25000"/>
            </a:schemeClr>
          </a:solidFill>
          <a:ln w="57150">
            <a:solidFill>
              <a:schemeClr val="tx2"/>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endParaRPr lang="cs-CZ" sz="1900">
              <a:solidFill>
                <a:srgbClr val="0070C0"/>
              </a:solidFill>
            </a:endParaRPr>
          </a:p>
        </p:txBody>
      </p:sp>
      <p:grpSp>
        <p:nvGrpSpPr>
          <p:cNvPr id="63" name="Skupina 62"/>
          <p:cNvGrpSpPr/>
          <p:nvPr/>
        </p:nvGrpSpPr>
        <p:grpSpPr>
          <a:xfrm>
            <a:off x="3770834" y="3979323"/>
            <a:ext cx="2924465" cy="723623"/>
            <a:chOff x="3143114" y="3249917"/>
            <a:chExt cx="2653022" cy="656455"/>
          </a:xfrm>
        </p:grpSpPr>
        <p:cxnSp>
          <p:nvCxnSpPr>
            <p:cNvPr id="59" name="Přímá spojnice se šipkou 58"/>
            <p:cNvCxnSpPr/>
            <p:nvPr/>
          </p:nvCxnSpPr>
          <p:spPr>
            <a:xfrm flipH="1">
              <a:off x="3143114" y="3511379"/>
              <a:ext cx="2653022" cy="394993"/>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62" name="TextovéPole 61"/>
            <p:cNvSpPr txBox="1"/>
            <p:nvPr/>
          </p:nvSpPr>
          <p:spPr>
            <a:xfrm rot="21137229">
              <a:off x="3861364" y="3249917"/>
              <a:ext cx="1134405" cy="390891"/>
            </a:xfrm>
            <a:prstGeom prst="rect">
              <a:avLst/>
            </a:prstGeom>
            <a:noFill/>
          </p:spPr>
          <p:txBody>
            <a:bodyPr wrap="none" rtlCol="0">
              <a:spAutoFit/>
            </a:bodyPr>
            <a:lstStyle/>
            <a:p>
              <a:pPr defTabSz="913874"/>
              <a:r>
                <a:rPr lang="en-US" sz="2200" b="1" dirty="0">
                  <a:solidFill>
                    <a:srgbClr val="444141"/>
                  </a:solidFill>
                </a:rPr>
                <a:t>long step</a:t>
              </a:r>
              <a:endParaRPr lang="cs-CZ" sz="2200" b="1" dirty="0">
                <a:solidFill>
                  <a:srgbClr val="444141"/>
                </a:solidFill>
              </a:endParaRPr>
            </a:p>
          </p:txBody>
        </p:sp>
      </p:grpSp>
      <p:grpSp>
        <p:nvGrpSpPr>
          <p:cNvPr id="64" name="Skupina 63"/>
          <p:cNvGrpSpPr/>
          <p:nvPr/>
        </p:nvGrpSpPr>
        <p:grpSpPr>
          <a:xfrm>
            <a:off x="4997977" y="4872499"/>
            <a:ext cx="1359475" cy="653609"/>
            <a:chOff x="4103960" y="3373723"/>
            <a:chExt cx="1233290" cy="592943"/>
          </a:xfrm>
        </p:grpSpPr>
        <p:cxnSp>
          <p:nvCxnSpPr>
            <p:cNvPr id="65" name="Přímá spojnice se šipkou 64"/>
            <p:cNvCxnSpPr/>
            <p:nvPr/>
          </p:nvCxnSpPr>
          <p:spPr>
            <a:xfrm>
              <a:off x="4119403" y="3687502"/>
              <a:ext cx="1008112" cy="27916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6" name="TextovéPole 65"/>
            <p:cNvSpPr txBox="1"/>
            <p:nvPr/>
          </p:nvSpPr>
          <p:spPr>
            <a:xfrm rot="961838">
              <a:off x="4103960" y="3373723"/>
              <a:ext cx="1233290" cy="390893"/>
            </a:xfrm>
            <a:prstGeom prst="rect">
              <a:avLst/>
            </a:prstGeom>
            <a:noFill/>
          </p:spPr>
          <p:txBody>
            <a:bodyPr wrap="none" rtlCol="0">
              <a:spAutoFit/>
            </a:bodyPr>
            <a:lstStyle/>
            <a:p>
              <a:pPr defTabSz="913874"/>
              <a:r>
                <a:rPr lang="en-US" sz="2200" b="1" dirty="0">
                  <a:solidFill>
                    <a:srgbClr val="444141"/>
                  </a:solidFill>
                </a:rPr>
                <a:t>short step</a:t>
              </a:r>
              <a:endParaRPr lang="cs-CZ" sz="2200" b="1" dirty="0">
                <a:solidFill>
                  <a:srgbClr val="444141"/>
                </a:solidFill>
              </a:endParaRPr>
            </a:p>
          </p:txBody>
        </p:sp>
      </p:grpSp>
      <p:sp>
        <p:nvSpPr>
          <p:cNvPr id="5" name="Zástupný symbol pro zápatí 4"/>
          <p:cNvSpPr>
            <a:spLocks noGrp="1"/>
          </p:cNvSpPr>
          <p:nvPr>
            <p:ph type="ftr" sz="quarter" idx="11"/>
          </p:nvPr>
        </p:nvSpPr>
        <p:spPr/>
        <p:txBody>
          <a:body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Tree>
    <p:extLst>
      <p:ext uri="{BB962C8B-B14F-4D97-AF65-F5344CB8AC3E}">
        <p14:creationId xmlns:p14="http://schemas.microsoft.com/office/powerpoint/2010/main" val="24276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 y="0"/>
            <a:ext cx="10694957"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4236" tIns="52117" rIns="104236" bIns="52117" rtlCol="0" anchor="ctr"/>
          <a:lstStyle/>
          <a:p>
            <a:pPr algn="ctr">
              <a:defRPr/>
            </a:pPr>
            <a:endParaRPr lang="en-GB">
              <a:solidFill>
                <a:srgbClr val="262626"/>
              </a:solidFill>
              <a:latin typeface="Calibri" panose="020F0502020204030204"/>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 y="407107"/>
            <a:ext cx="10694957" cy="6732381"/>
          </a:xfrm>
          <a:prstGeom prst="rect">
            <a:avLst/>
          </a:prstGeom>
        </p:spPr>
      </p:pic>
      <p:sp>
        <p:nvSpPr>
          <p:cNvPr id="18" name="Rectangle 17"/>
          <p:cNvSpPr/>
          <p:nvPr/>
        </p:nvSpPr>
        <p:spPr>
          <a:xfrm>
            <a:off x="9634" y="7440625"/>
            <a:ext cx="10682178" cy="11905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04236" tIns="52117" rIns="104236" bIns="52117" rtlCol="0" anchor="ctr"/>
          <a:lstStyle/>
          <a:p>
            <a:pPr algn="ctr">
              <a:defRPr/>
            </a:pPr>
            <a:endParaRPr lang="en-US" sz="1000" dirty="0">
              <a:solidFill>
                <a:srgbClr val="262626"/>
              </a:solidFill>
              <a:latin typeface="Open Sans"/>
              <a:cs typeface="Open Sans"/>
            </a:endParaRPr>
          </a:p>
        </p:txBody>
      </p:sp>
      <p:sp>
        <p:nvSpPr>
          <p:cNvPr id="19" name="TextBox 18"/>
          <p:cNvSpPr txBox="1"/>
          <p:nvPr/>
        </p:nvSpPr>
        <p:spPr>
          <a:xfrm>
            <a:off x="9557795" y="7409806"/>
            <a:ext cx="1134023" cy="197585"/>
          </a:xfrm>
          <a:prstGeom prst="rect">
            <a:avLst/>
          </a:prstGeom>
          <a:noFill/>
        </p:spPr>
        <p:txBody>
          <a:bodyPr wrap="square" lIns="104236" tIns="52117" rIns="104236" bIns="52117"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73">
              <a:defRPr/>
            </a:pPr>
            <a:r>
              <a:rPr lang="en-JM" sz="600" b="1" dirty="0" err="1">
                <a:solidFill>
                  <a:srgbClr val="262626"/>
                </a:solidFill>
                <a:latin typeface="Open Sans"/>
                <a:cs typeface="Open Sans"/>
              </a:rPr>
              <a:t>allcity,cz</a:t>
            </a:r>
            <a:endParaRPr lang="en-JM" sz="600" b="1" dirty="0">
              <a:solidFill>
                <a:srgbClr val="262626"/>
              </a:solidFill>
              <a:latin typeface="Open Sans"/>
              <a:cs typeface="Open Sans"/>
            </a:endParaRPr>
          </a:p>
        </p:txBody>
      </p:sp>
      <p:sp>
        <p:nvSpPr>
          <p:cNvPr id="20" name="TextBox 19"/>
          <p:cNvSpPr txBox="1"/>
          <p:nvPr/>
        </p:nvSpPr>
        <p:spPr>
          <a:xfrm>
            <a:off x="9640" y="7403623"/>
            <a:ext cx="5181569" cy="197585"/>
          </a:xfrm>
          <a:prstGeom prst="rect">
            <a:avLst/>
          </a:prstGeom>
          <a:noFill/>
        </p:spPr>
        <p:txBody>
          <a:bodyPr wrap="square" lIns="104236" tIns="52117" rIns="104236" bIns="52117"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73">
              <a:defRPr/>
            </a:pPr>
            <a:r>
              <a:rPr lang="en-JM" sz="600" b="1" dirty="0">
                <a:solidFill>
                  <a:srgbClr val="262626"/>
                </a:solidFill>
                <a:latin typeface="Open Sans"/>
                <a:cs typeface="Open Sans"/>
              </a:rPr>
              <a:t>| Image by Jan </a:t>
            </a:r>
            <a:r>
              <a:rPr lang="en-JM" sz="600" b="1" dirty="0" err="1">
                <a:solidFill>
                  <a:srgbClr val="262626"/>
                </a:solidFill>
                <a:latin typeface="Open Sans"/>
                <a:cs typeface="Open Sans"/>
              </a:rPr>
              <a:t>Kudelasek</a:t>
            </a:r>
            <a:r>
              <a:rPr lang="en-JM" sz="600" b="1" dirty="0">
                <a:solidFill>
                  <a:srgbClr val="262626"/>
                </a:solidFill>
                <a:latin typeface="Open Sans"/>
                <a:cs typeface="Open Sans"/>
              </a:rPr>
              <a:t> |</a:t>
            </a:r>
          </a:p>
        </p:txBody>
      </p:sp>
      <p:pic>
        <p:nvPicPr>
          <p:cNvPr id="7" name="Picture Placeholder 6"/>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tretch>
            <a:fillRect/>
          </a:stretch>
        </p:blipFill>
        <p:spPr>
          <a:xfrm>
            <a:off x="122762" y="446067"/>
            <a:ext cx="1855270" cy="411690"/>
          </a:xfrm>
        </p:spPr>
      </p:pic>
    </p:spTree>
    <p:extLst>
      <p:ext uri="{BB962C8B-B14F-4D97-AF65-F5344CB8AC3E}">
        <p14:creationId xmlns:p14="http://schemas.microsoft.com/office/powerpoint/2010/main" val="2358152316"/>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Zero-variance random walk theory</a:t>
            </a:r>
            <a:endParaRPr lang="cs-CZ" dirty="0"/>
          </a:p>
        </p:txBody>
      </p:sp>
      <p:sp>
        <p:nvSpPr>
          <p:cNvPr id="3" name="Zástupný symbol pro obsah 2"/>
          <p:cNvSpPr>
            <a:spLocks noGrp="1"/>
          </p:cNvSpPr>
          <p:nvPr>
            <p:ph idx="1"/>
          </p:nvPr>
        </p:nvSpPr>
        <p:spPr/>
        <p:txBody>
          <a:bodyPr/>
          <a:lstStyle/>
          <a:p>
            <a:r>
              <a:rPr lang="en-US" dirty="0"/>
              <a:t>Zero variance random walk theory</a:t>
            </a:r>
            <a:br>
              <a:rPr lang="en-US" dirty="0"/>
            </a:br>
            <a:r>
              <a:rPr lang="en-US" sz="2200" dirty="0">
                <a:solidFill>
                  <a:schemeClr val="accent1"/>
                </a:solidFill>
                <a:ea typeface="+mn-ea"/>
                <a:cs typeface="+mn-cs"/>
              </a:rPr>
              <a:t>[Kahn ‘54, </a:t>
            </a:r>
            <a:r>
              <a:rPr lang="en-US" sz="2200" dirty="0" err="1">
                <a:solidFill>
                  <a:schemeClr val="accent1"/>
                </a:solidFill>
                <a:ea typeface="+mn-ea"/>
                <a:cs typeface="+mn-cs"/>
              </a:rPr>
              <a:t>Kalos</a:t>
            </a:r>
            <a:r>
              <a:rPr lang="en-US" sz="2200" dirty="0">
                <a:solidFill>
                  <a:schemeClr val="accent1"/>
                </a:solidFill>
                <a:ea typeface="+mn-ea"/>
                <a:cs typeface="+mn-cs"/>
              </a:rPr>
              <a:t> and Whitlock ’08, </a:t>
            </a:r>
            <a:r>
              <a:rPr lang="en-US" sz="2200" dirty="0" err="1">
                <a:solidFill>
                  <a:schemeClr val="accent1"/>
                </a:solidFill>
                <a:ea typeface="+mn-ea"/>
                <a:cs typeface="+mn-cs"/>
              </a:rPr>
              <a:t>Hoogenboom</a:t>
            </a:r>
            <a:r>
              <a:rPr lang="en-US" sz="2200" dirty="0">
                <a:solidFill>
                  <a:schemeClr val="accent1"/>
                </a:solidFill>
                <a:ea typeface="+mn-ea"/>
                <a:cs typeface="+mn-cs"/>
              </a:rPr>
              <a:t> ’08, Booth ‘11] </a:t>
            </a:r>
          </a:p>
          <a:p>
            <a:pPr marL="0" indent="0">
              <a:buNone/>
            </a:pPr>
            <a:endParaRPr lang="en-US" b="1" dirty="0"/>
          </a:p>
          <a:p>
            <a:r>
              <a:rPr lang="en-US" b="1" dirty="0"/>
              <a:t>[</a:t>
            </a:r>
            <a:r>
              <a:rPr lang="en-US" b="1" dirty="0" err="1"/>
              <a:t>Dwivedi</a:t>
            </a:r>
            <a:r>
              <a:rPr lang="en-US" b="1" dirty="0"/>
              <a:t> ‘81]</a:t>
            </a:r>
            <a:endParaRPr lang="en-US" dirty="0"/>
          </a:p>
          <a:p>
            <a:pPr lvl="1"/>
            <a:r>
              <a:rPr lang="en-US" dirty="0"/>
              <a:t>Synergistic </a:t>
            </a:r>
            <a:r>
              <a:rPr lang="en-US" b="1" dirty="0"/>
              <a:t>path stretching</a:t>
            </a:r>
            <a:r>
              <a:rPr lang="en-US" dirty="0"/>
              <a:t> and </a:t>
            </a:r>
            <a:r>
              <a:rPr lang="en-US" b="1" dirty="0"/>
              <a:t>angular sampling</a:t>
            </a:r>
          </a:p>
          <a:p>
            <a:pPr lvl="1"/>
            <a:r>
              <a:rPr lang="en-US" dirty="0"/>
              <a:t>Solid theory, no heuristics</a:t>
            </a:r>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40</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Tree>
    <p:extLst>
      <p:ext uri="{BB962C8B-B14F-4D97-AF65-F5344CB8AC3E}">
        <p14:creationId xmlns:p14="http://schemas.microsoft.com/office/powerpoint/2010/main" val="266148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Analytical radiance solution</a:t>
            </a:r>
          </a:p>
        </p:txBody>
      </p:sp>
      <p:sp>
        <p:nvSpPr>
          <p:cNvPr id="3" name="Zástupný symbol pro obsah 2"/>
          <p:cNvSpPr>
            <a:spLocks noGrp="1"/>
          </p:cNvSpPr>
          <p:nvPr>
            <p:ph idx="1"/>
          </p:nvPr>
        </p:nvSpPr>
        <p:spPr/>
        <p:txBody>
          <a:bodyPr/>
          <a:lstStyle/>
          <a:p>
            <a:r>
              <a:rPr lang="en-US" dirty="0"/>
              <a:t>Case’s singular eigenfunctions </a:t>
            </a:r>
            <a:r>
              <a:rPr lang="en-US" b="1" dirty="0"/>
              <a:t/>
            </a:r>
            <a:br>
              <a:rPr lang="en-US" b="1" dirty="0"/>
            </a:br>
            <a:r>
              <a:rPr lang="en-US" sz="2600" dirty="0">
                <a:solidFill>
                  <a:schemeClr val="accent1"/>
                </a:solidFill>
              </a:rPr>
              <a:t>[Case 1960, McCormick and </a:t>
            </a:r>
            <a:r>
              <a:rPr lang="en-US" sz="2600" dirty="0" err="1">
                <a:solidFill>
                  <a:schemeClr val="accent1"/>
                </a:solidFill>
              </a:rPr>
              <a:t>Kuscer</a:t>
            </a:r>
            <a:r>
              <a:rPr lang="en-US" sz="2600" dirty="0">
                <a:solidFill>
                  <a:schemeClr val="accent1"/>
                </a:solidFill>
              </a:rPr>
              <a:t> 1973]</a:t>
            </a:r>
          </a:p>
        </p:txBody>
      </p:sp>
      <p:graphicFrame>
        <p:nvGraphicFramePr>
          <p:cNvPr id="41" name="Object 2"/>
          <p:cNvGraphicFramePr>
            <a:graphicFrameLocks noChangeAspect="1"/>
          </p:cNvGraphicFramePr>
          <p:nvPr>
            <p:extLst/>
          </p:nvPr>
        </p:nvGraphicFramePr>
        <p:xfrm>
          <a:off x="3270256" y="4022734"/>
          <a:ext cx="6599236" cy="1139824"/>
        </p:xfrm>
        <a:graphic>
          <a:graphicData uri="http://schemas.openxmlformats.org/presentationml/2006/ole">
            <mc:AlternateContent xmlns:mc="http://schemas.openxmlformats.org/markup-compatibility/2006">
              <mc:Choice xmlns:v="urn:schemas-microsoft-com:vml" Requires="v">
                <p:oleObj spid="_x0000_s25623" name="Rovnice" r:id="rId4" imgW="2565360" imgH="469800" progId="Equation.3">
                  <p:embed/>
                </p:oleObj>
              </mc:Choice>
              <mc:Fallback>
                <p:oleObj name="Rovnice" r:id="rId4" imgW="2565360" imgH="469800" progId="Equation.3">
                  <p:embed/>
                  <p:pic>
                    <p:nvPicPr>
                      <p:cNvPr id="0" name=""/>
                      <p:cNvPicPr>
                        <a:picLocks noChangeAspect="1" noChangeArrowheads="1"/>
                      </p:cNvPicPr>
                      <p:nvPr/>
                    </p:nvPicPr>
                    <p:blipFill>
                      <a:blip r:embed="rId5"/>
                      <a:srcRect/>
                      <a:stretch>
                        <a:fillRect/>
                      </a:stretch>
                    </p:blipFill>
                    <p:spPr bwMode="auto">
                      <a:xfrm>
                        <a:off x="3270256" y="4022734"/>
                        <a:ext cx="6599236" cy="1139824"/>
                      </a:xfrm>
                      <a:prstGeom prst="rect">
                        <a:avLst/>
                      </a:prstGeom>
                      <a:noFill/>
                      <a:ln>
                        <a:solidFill>
                          <a:schemeClr val="tx2"/>
                        </a:solidFill>
                      </a:ln>
                      <a:extLst/>
                    </p:spPr>
                  </p:pic>
                </p:oleObj>
              </mc:Fallback>
            </mc:AlternateContent>
          </a:graphicData>
        </a:graphic>
      </p:graphicFrame>
      <p:grpSp>
        <p:nvGrpSpPr>
          <p:cNvPr id="14" name="Skupina 13"/>
          <p:cNvGrpSpPr/>
          <p:nvPr/>
        </p:nvGrpSpPr>
        <p:grpSpPr>
          <a:xfrm>
            <a:off x="1505336" y="4017964"/>
            <a:ext cx="2156634" cy="2698766"/>
            <a:chOff x="1287414" y="3645024"/>
            <a:chExt cx="1844426" cy="2448272"/>
          </a:xfrm>
        </p:grpSpPr>
        <p:grpSp>
          <p:nvGrpSpPr>
            <p:cNvPr id="52" name="Skupina 51"/>
            <p:cNvGrpSpPr/>
            <p:nvPr/>
          </p:nvGrpSpPr>
          <p:grpSpPr>
            <a:xfrm>
              <a:off x="1287414" y="3645024"/>
              <a:ext cx="1844426" cy="2448272"/>
              <a:chOff x="2007494" y="3645024"/>
              <a:chExt cx="1446123" cy="2448272"/>
            </a:xfrm>
          </p:grpSpPr>
          <p:sp>
            <p:nvSpPr>
              <p:cNvPr id="53" name="Obdélník 52"/>
              <p:cNvSpPr/>
              <p:nvPr/>
            </p:nvSpPr>
            <p:spPr>
              <a:xfrm flipV="1">
                <a:off x="2097513" y="3645024"/>
                <a:ext cx="1276957" cy="2448272"/>
              </a:xfrm>
              <a:prstGeom prst="rect">
                <a:avLst/>
              </a:prstGeom>
              <a:gradFill flip="none" rotWithShape="1">
                <a:gsLst>
                  <a:gs pos="50000">
                    <a:schemeClr val="bg1">
                      <a:lumMod val="85000"/>
                    </a:schemeClr>
                  </a:gs>
                  <a:gs pos="0">
                    <a:schemeClr val="bg1"/>
                  </a:gs>
                  <a:gs pos="100000">
                    <a:schemeClr val="bg1">
                      <a:lumMod val="6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4"/>
                <a:endParaRPr lang="en-US">
                  <a:solidFill>
                    <a:srgbClr val="0070C0"/>
                  </a:solidFill>
                </a:endParaRPr>
              </a:p>
            </p:txBody>
          </p:sp>
          <p:cxnSp>
            <p:nvCxnSpPr>
              <p:cNvPr id="60" name="Přímá spojovací čára 11"/>
              <p:cNvCxnSpPr/>
              <p:nvPr/>
            </p:nvCxnSpPr>
            <p:spPr>
              <a:xfrm>
                <a:off x="2007494" y="3645024"/>
                <a:ext cx="1446123" cy="0"/>
              </a:xfrm>
              <a:prstGeom prst="line">
                <a:avLst/>
              </a:pr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62" name="Skupina 61"/>
            <p:cNvGrpSpPr/>
            <p:nvPr/>
          </p:nvGrpSpPr>
          <p:grpSpPr>
            <a:xfrm>
              <a:off x="1763689" y="4635823"/>
              <a:ext cx="888381" cy="737393"/>
              <a:chOff x="1763689" y="4635823"/>
              <a:chExt cx="888381" cy="737393"/>
            </a:xfrm>
          </p:grpSpPr>
          <p:cxnSp>
            <p:nvCxnSpPr>
              <p:cNvPr id="63" name="Přímá spojnice 62"/>
              <p:cNvCxnSpPr>
                <a:stCxn id="64" idx="1"/>
              </p:cNvCxnSpPr>
              <p:nvPr/>
            </p:nvCxnSpPr>
            <p:spPr>
              <a:xfrm flipH="1" flipV="1">
                <a:off x="1763689" y="4635823"/>
                <a:ext cx="785666" cy="634678"/>
              </a:xfrm>
              <a:prstGeom prst="line">
                <a:avLst/>
              </a:prstGeom>
              <a:ln w="28575">
                <a:solidFill>
                  <a:srgbClr val="C00000"/>
                </a:solidFill>
                <a:prstDash val="soli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4" name="Ovál 63"/>
              <p:cNvSpPr/>
              <p:nvPr/>
            </p:nvSpPr>
            <p:spPr>
              <a:xfrm>
                <a:off x="2531732" y="5252878"/>
                <a:ext cx="120338" cy="120338"/>
              </a:xfrm>
              <a:prstGeom prst="ellipse">
                <a:avLst/>
              </a:prstGeom>
              <a:solidFill>
                <a:schemeClr val="bg1"/>
              </a:solidFill>
              <a:ln w="28575">
                <a:solidFill>
                  <a:srgbClr val="C00000"/>
                </a:solidFill>
                <a:prstDash val="soli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3874"/>
                <a:endParaRPr lang="cs-CZ">
                  <a:solidFill>
                    <a:prstClr val="black"/>
                  </a:solidFill>
                </a:endParaRPr>
              </a:p>
            </p:txBody>
          </p:sp>
        </p:grpSp>
        <p:grpSp>
          <p:nvGrpSpPr>
            <p:cNvPr id="65" name="Skupina 64"/>
            <p:cNvGrpSpPr/>
            <p:nvPr/>
          </p:nvGrpSpPr>
          <p:grpSpPr>
            <a:xfrm>
              <a:off x="2591901" y="3667546"/>
              <a:ext cx="279655" cy="1561654"/>
              <a:chOff x="2591901" y="3667546"/>
              <a:chExt cx="279655" cy="1561654"/>
            </a:xfrm>
          </p:grpSpPr>
          <p:cxnSp>
            <p:nvCxnSpPr>
              <p:cNvPr id="66" name="Přímá spojnice se šipkou 65"/>
              <p:cNvCxnSpPr/>
              <p:nvPr/>
            </p:nvCxnSpPr>
            <p:spPr>
              <a:xfrm flipV="1">
                <a:off x="2591901" y="3667546"/>
                <a:ext cx="0" cy="1561654"/>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67" name="Objekt 66"/>
              <p:cNvGraphicFramePr>
                <a:graphicFrameLocks noChangeAspect="1"/>
              </p:cNvGraphicFramePr>
              <p:nvPr>
                <p:extLst/>
              </p:nvPr>
            </p:nvGraphicFramePr>
            <p:xfrm>
              <a:off x="2592156" y="4273153"/>
              <a:ext cx="279400" cy="307975"/>
            </p:xfrm>
            <a:graphic>
              <a:graphicData uri="http://schemas.openxmlformats.org/presentationml/2006/ole">
                <mc:AlternateContent xmlns:mc="http://schemas.openxmlformats.org/markup-compatibility/2006">
                  <mc:Choice xmlns:v="urn:schemas-microsoft-com:vml" Requires="v">
                    <p:oleObj spid="_x0000_s25624" name="Rovnice" r:id="rId6" imgW="126720" imgH="139680" progId="Equation.3">
                      <p:embed/>
                    </p:oleObj>
                  </mc:Choice>
                  <mc:Fallback>
                    <p:oleObj name="Rovnice" r:id="rId6" imgW="126720" imgH="139680" progId="Equation.3">
                      <p:embed/>
                      <p:pic>
                        <p:nvPicPr>
                          <p:cNvPr id="0" name=""/>
                          <p:cNvPicPr>
                            <a:picLocks noChangeAspect="1" noChangeArrowheads="1"/>
                          </p:cNvPicPr>
                          <p:nvPr/>
                        </p:nvPicPr>
                        <p:blipFill>
                          <a:blip r:embed="rId7"/>
                          <a:srcRect/>
                          <a:stretch>
                            <a:fillRect/>
                          </a:stretch>
                        </p:blipFill>
                        <p:spPr bwMode="auto">
                          <a:xfrm>
                            <a:off x="2592156" y="4273153"/>
                            <a:ext cx="27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68" name="Skupina 67"/>
            <p:cNvGrpSpPr/>
            <p:nvPr/>
          </p:nvGrpSpPr>
          <p:grpSpPr>
            <a:xfrm>
              <a:off x="2022782" y="4443050"/>
              <a:ext cx="1008112" cy="1290206"/>
              <a:chOff x="2022782" y="4443050"/>
              <a:chExt cx="1008112" cy="1290206"/>
            </a:xfrm>
          </p:grpSpPr>
          <p:sp>
            <p:nvSpPr>
              <p:cNvPr id="69" name="Oblouk 68"/>
              <p:cNvSpPr/>
              <p:nvPr/>
            </p:nvSpPr>
            <p:spPr>
              <a:xfrm>
                <a:off x="2022782" y="4725144"/>
                <a:ext cx="1008112" cy="1008112"/>
              </a:xfrm>
              <a:prstGeom prst="arc">
                <a:avLst>
                  <a:gd name="adj1" fmla="val 13299327"/>
                  <a:gd name="adj2" fmla="val 16563700"/>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defTabSz="913874"/>
                <a:endParaRPr lang="cs-CZ">
                  <a:solidFill>
                    <a:prstClr val="black"/>
                  </a:solidFill>
                </a:endParaRPr>
              </a:p>
            </p:txBody>
          </p:sp>
          <p:graphicFrame>
            <p:nvGraphicFramePr>
              <p:cNvPr id="70" name="Objekt 69"/>
              <p:cNvGraphicFramePr>
                <a:graphicFrameLocks noChangeAspect="1"/>
              </p:cNvGraphicFramePr>
              <p:nvPr>
                <p:extLst/>
              </p:nvPr>
            </p:nvGraphicFramePr>
            <p:xfrm>
              <a:off x="2118939" y="4443050"/>
              <a:ext cx="334962" cy="363537"/>
            </p:xfrm>
            <a:graphic>
              <a:graphicData uri="http://schemas.openxmlformats.org/presentationml/2006/ole">
                <mc:AlternateContent xmlns:mc="http://schemas.openxmlformats.org/markup-compatibility/2006">
                  <mc:Choice xmlns:v="urn:schemas-microsoft-com:vml" Requires="v">
                    <p:oleObj spid="_x0000_s25625" name="Rovnice" r:id="rId8" imgW="152280" imgH="164880" progId="Equation.3">
                      <p:embed/>
                    </p:oleObj>
                  </mc:Choice>
                  <mc:Fallback>
                    <p:oleObj name="Rovnice" r:id="rId8" imgW="152280" imgH="164880" progId="Equation.3">
                      <p:embed/>
                      <p:pic>
                        <p:nvPicPr>
                          <p:cNvPr id="0" name=""/>
                          <p:cNvPicPr>
                            <a:picLocks noChangeAspect="1" noChangeArrowheads="1"/>
                          </p:cNvPicPr>
                          <p:nvPr/>
                        </p:nvPicPr>
                        <p:blipFill>
                          <a:blip r:embed="rId9"/>
                          <a:srcRect/>
                          <a:stretch>
                            <a:fillRect/>
                          </a:stretch>
                        </p:blipFill>
                        <p:spPr bwMode="auto">
                          <a:xfrm>
                            <a:off x="2118939" y="4443050"/>
                            <a:ext cx="334962"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grpSp>
        <p:nvGrpSpPr>
          <p:cNvPr id="76" name="Skupina 75"/>
          <p:cNvGrpSpPr/>
          <p:nvPr/>
        </p:nvGrpSpPr>
        <p:grpSpPr>
          <a:xfrm>
            <a:off x="4672337" y="5049877"/>
            <a:ext cx="2610103" cy="522958"/>
            <a:chOff x="3995936" y="4581128"/>
            <a:chExt cx="2232248" cy="474415"/>
          </a:xfrm>
        </p:grpSpPr>
        <p:cxnSp>
          <p:nvCxnSpPr>
            <p:cNvPr id="72" name="Přímá spojnice 71"/>
            <p:cNvCxnSpPr/>
            <p:nvPr/>
          </p:nvCxnSpPr>
          <p:spPr>
            <a:xfrm flipH="1">
              <a:off x="3995936" y="4581128"/>
              <a:ext cx="10801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46" name="TextovéPole 45"/>
            <p:cNvSpPr txBox="1"/>
            <p:nvPr/>
          </p:nvSpPr>
          <p:spPr>
            <a:xfrm>
              <a:off x="4390182" y="4720494"/>
              <a:ext cx="1410645" cy="335049"/>
            </a:xfrm>
            <a:prstGeom prst="rect">
              <a:avLst/>
            </a:prstGeom>
            <a:noFill/>
          </p:spPr>
          <p:txBody>
            <a:bodyPr wrap="none" rtlCol="0">
              <a:spAutoFit/>
            </a:bodyPr>
            <a:lstStyle/>
            <a:p>
              <a:pPr algn="ctr" defTabSz="913874"/>
              <a:r>
                <a:rPr lang="en-US" b="1" dirty="0">
                  <a:solidFill>
                    <a:srgbClr val="00B050"/>
                  </a:solidFill>
                </a:rPr>
                <a:t>transient terms</a:t>
              </a:r>
            </a:p>
          </p:txBody>
        </p:sp>
        <p:cxnSp>
          <p:nvCxnSpPr>
            <p:cNvPr id="71" name="Přímá spojnice 70"/>
            <p:cNvCxnSpPr/>
            <p:nvPr/>
          </p:nvCxnSpPr>
          <p:spPr>
            <a:xfrm>
              <a:off x="4355976" y="4581128"/>
              <a:ext cx="1872208"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77" name="Skupina 76"/>
          <p:cNvGrpSpPr/>
          <p:nvPr/>
        </p:nvGrpSpPr>
        <p:grpSpPr>
          <a:xfrm>
            <a:off x="7393040" y="5049841"/>
            <a:ext cx="2667897" cy="522958"/>
            <a:chOff x="6322772" y="4581128"/>
            <a:chExt cx="2281676" cy="474419"/>
          </a:xfrm>
        </p:grpSpPr>
        <p:sp>
          <p:nvSpPr>
            <p:cNvPr id="43" name="TextovéPole 42"/>
            <p:cNvSpPr txBox="1"/>
            <p:nvPr/>
          </p:nvSpPr>
          <p:spPr>
            <a:xfrm>
              <a:off x="6322772" y="4720495"/>
              <a:ext cx="2281676" cy="335052"/>
            </a:xfrm>
            <a:prstGeom prst="rect">
              <a:avLst/>
            </a:prstGeom>
            <a:noFill/>
          </p:spPr>
          <p:txBody>
            <a:bodyPr wrap="square" rtlCol="0">
              <a:spAutoFit/>
            </a:bodyPr>
            <a:lstStyle/>
            <a:p>
              <a:pPr algn="ctr" defTabSz="913874"/>
              <a:r>
                <a:rPr lang="en-US" b="1" dirty="0">
                  <a:solidFill>
                    <a:srgbClr val="C00000"/>
                  </a:solidFill>
                </a:rPr>
                <a:t>asymptotic terms</a:t>
              </a:r>
            </a:p>
          </p:txBody>
        </p:sp>
        <p:cxnSp>
          <p:nvCxnSpPr>
            <p:cNvPr id="17" name="Přímá spojnice 16"/>
            <p:cNvCxnSpPr/>
            <p:nvPr/>
          </p:nvCxnSpPr>
          <p:spPr>
            <a:xfrm>
              <a:off x="6444208" y="4581128"/>
              <a:ext cx="187220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82" name="Skupina 81"/>
          <p:cNvGrpSpPr/>
          <p:nvPr/>
        </p:nvGrpSpPr>
        <p:grpSpPr>
          <a:xfrm>
            <a:off x="4961920" y="3051962"/>
            <a:ext cx="3347518" cy="1319040"/>
            <a:chOff x="4243597" y="2768681"/>
            <a:chExt cx="2862916" cy="1196609"/>
          </a:xfrm>
        </p:grpSpPr>
        <p:sp>
          <p:nvSpPr>
            <p:cNvPr id="47" name="TextovéPole 46"/>
            <p:cNvSpPr txBox="1"/>
            <p:nvPr/>
          </p:nvSpPr>
          <p:spPr>
            <a:xfrm>
              <a:off x="4243597" y="2768681"/>
              <a:ext cx="2862916" cy="446735"/>
            </a:xfrm>
            <a:prstGeom prst="rect">
              <a:avLst/>
            </a:prstGeom>
            <a:noFill/>
          </p:spPr>
          <p:txBody>
            <a:bodyPr wrap="none" rtlCol="0">
              <a:spAutoFit/>
            </a:bodyPr>
            <a:lstStyle/>
            <a:p>
              <a:pPr algn="ctr" defTabSz="913874"/>
              <a:r>
                <a:rPr lang="en-US" sz="2600" dirty="0">
                  <a:solidFill>
                    <a:srgbClr val="444141"/>
                  </a:solidFill>
                </a:rPr>
                <a:t>Singular </a:t>
              </a:r>
              <a:r>
                <a:rPr lang="en-US" sz="2600" dirty="0" err="1">
                  <a:solidFill>
                    <a:srgbClr val="444141"/>
                  </a:solidFill>
                </a:rPr>
                <a:t>eigenfunctions</a:t>
              </a:r>
              <a:endParaRPr lang="en-US" sz="2600" dirty="0">
                <a:solidFill>
                  <a:srgbClr val="444141"/>
                </a:solidFill>
              </a:endParaRPr>
            </a:p>
          </p:txBody>
        </p:sp>
        <p:cxnSp>
          <p:nvCxnSpPr>
            <p:cNvPr id="50" name="Přímá spojovací šipka 14"/>
            <p:cNvCxnSpPr/>
            <p:nvPr/>
          </p:nvCxnSpPr>
          <p:spPr>
            <a:xfrm flipH="1">
              <a:off x="5112061" y="3199568"/>
              <a:ext cx="324035" cy="589472"/>
            </a:xfrm>
            <a:prstGeom prst="straightConnector1">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9" name="Levá složená závorka 78"/>
            <p:cNvSpPr/>
            <p:nvPr/>
          </p:nvSpPr>
          <p:spPr>
            <a:xfrm rot="5400000">
              <a:off x="5059939" y="3157085"/>
              <a:ext cx="104242" cy="1512168"/>
            </a:xfrm>
            <a:prstGeom prst="leftBrace">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3874"/>
              <a:endParaRPr lang="cs-CZ">
                <a:solidFill>
                  <a:prstClr val="black"/>
                </a:solidFill>
              </a:endParaRPr>
            </a:p>
          </p:txBody>
        </p:sp>
      </p:grpSp>
      <p:sp>
        <p:nvSpPr>
          <p:cNvPr id="31" name="Zástupný symbol pro číslo snímku 2"/>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41</a:t>
            </a:fld>
            <a:endParaRPr lang="cs-CZ" dirty="0">
              <a:solidFill>
                <a:prstClr val="black"/>
              </a:solidFill>
            </a:endParaRPr>
          </a:p>
        </p:txBody>
      </p:sp>
      <p:sp>
        <p:nvSpPr>
          <p:cNvPr id="32" name="Zástupný symbol pro zápatí 3"/>
          <p:cNvSpPr>
            <a:spLocks noGrp="1"/>
          </p:cNvSpPr>
          <p:nvPr>
            <p:ph type="ftr" sz="quarter" idx="4294967295"/>
          </p:nvPr>
        </p:nvSpPr>
        <p:spPr>
          <a:xfrm>
            <a:off x="563055" y="7197336"/>
            <a:ext cx="9049406" cy="362034"/>
          </a:xfrm>
          <a:prstGeom prst="rect">
            <a:avLst/>
          </a:prstGeom>
        </p:spPr>
        <p:txBody>
          <a:bodyPr vert="horz" lIns="0" tIns="0" rIns="0" bIns="0" rtlCol="0" anchor="ctr"/>
          <a:lstStyle/>
          <a:p>
            <a:r>
              <a:rPr lang="en-US">
                <a:solidFill>
                  <a:srgbClr val="671F72"/>
                </a:solidFill>
              </a:rPr>
              <a:t>Intro to computer graphics (NPGR003) - JAROSLAV KŘIVÁNEK</a:t>
            </a:r>
            <a:endParaRPr lang="cs-CZ" dirty="0">
              <a:solidFill>
                <a:srgbClr val="671F72"/>
              </a:solidFill>
            </a:endParaRPr>
          </a:p>
        </p:txBody>
      </p:sp>
      <p:pic>
        <p:nvPicPr>
          <p:cNvPr id="4" name="Picture 3">
            <a:extLst>
              <a:ext uri="{FF2B5EF4-FFF2-40B4-BE49-F238E27FC236}">
                <a16:creationId xmlns:a16="http://schemas.microsoft.com/office/drawing/2014/main" xmlns="" id="{52B693F8-5180-4362-9D39-F944DED902C6}"/>
              </a:ext>
            </a:extLst>
          </p:cNvPr>
          <p:cNvPicPr>
            <a:picLocks noChangeAspect="1"/>
          </p:cNvPicPr>
          <p:nvPr/>
        </p:nvPicPr>
        <p:blipFill>
          <a:blip r:embed="rId10"/>
          <a:stretch>
            <a:fillRect/>
          </a:stretch>
        </p:blipFill>
        <p:spPr>
          <a:xfrm>
            <a:off x="8435075" y="90706"/>
            <a:ext cx="2099645" cy="3488255"/>
          </a:xfrm>
          <a:prstGeom prst="rect">
            <a:avLst/>
          </a:prstGeom>
        </p:spPr>
      </p:pic>
    </p:spTree>
    <p:extLst>
      <p:ext uri="{BB962C8B-B14F-4D97-AF65-F5344CB8AC3E}">
        <p14:creationId xmlns:p14="http://schemas.microsoft.com/office/powerpoint/2010/main" val="378694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3.33333E-6 -3.7037E-6 L -0.104 -3.7037E-6 " pathEditMode="relative" rAng="0" ptsTypes="AA">
                                      <p:cBhvr>
                                        <p:cTn id="6" dur="500" fill="hold"/>
                                        <p:tgtEl>
                                          <p:spTgt spid="14"/>
                                        </p:tgtEl>
                                        <p:attrNameLst>
                                          <p:attrName>ppt_x</p:attrName>
                                          <p:attrName>ppt_y</p:attrName>
                                        </p:attrNameLst>
                                      </p:cBhvr>
                                      <p:rCtr x="-5208" y="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500"/>
                                        <p:tgtEl>
                                          <p:spTgt spid="82"/>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500"/>
                                        <p:tgtEl>
                                          <p:spTgt spid="77"/>
                                        </p:tgtEl>
                                      </p:cBhvr>
                                    </p:animEffect>
                                  </p:childTnLst>
                                </p:cTn>
                              </p:par>
                              <p:par>
                                <p:cTn id="20" presetID="10" presetClass="entr" presetSubtype="0" fill="hold" nodeType="with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Use in rendering</a:t>
            </a:r>
          </a:p>
        </p:txBody>
      </p:sp>
      <p:sp>
        <p:nvSpPr>
          <p:cNvPr id="6" name="Obdélník 5"/>
          <p:cNvSpPr/>
          <p:nvPr/>
        </p:nvSpPr>
        <p:spPr>
          <a:xfrm>
            <a:off x="3240990" y="-1300186"/>
            <a:ext cx="5345907" cy="382257"/>
          </a:xfrm>
          <a:prstGeom prst="rect">
            <a:avLst/>
          </a:prstGeom>
        </p:spPr>
        <p:txBody>
          <a:bodyPr lIns="104241" tIns="52120" rIns="104241" bIns="52120">
            <a:spAutoFit/>
          </a:bodyPr>
          <a:lstStyle/>
          <a:p>
            <a:pPr defTabSz="913874"/>
            <a:r>
              <a:rPr lang="en-US" b="1" dirty="0">
                <a:solidFill>
                  <a:prstClr val="black"/>
                </a:solidFill>
              </a:rPr>
              <a:t>MIS</a:t>
            </a:r>
            <a:r>
              <a:rPr lang="en-US" dirty="0">
                <a:solidFill>
                  <a:prstClr val="black"/>
                </a:solidFill>
              </a:rPr>
              <a:t>:  75% </a:t>
            </a:r>
            <a:r>
              <a:rPr lang="en-US" dirty="0" err="1">
                <a:solidFill>
                  <a:prstClr val="black"/>
                </a:solidFill>
              </a:rPr>
              <a:t>Dwivedi</a:t>
            </a:r>
            <a:r>
              <a:rPr lang="en-US" dirty="0">
                <a:solidFill>
                  <a:prstClr val="black"/>
                </a:solidFill>
              </a:rPr>
              <a:t> sampling + 25% “analog” sampling</a:t>
            </a:r>
          </a:p>
        </p:txBody>
      </p:sp>
      <p:sp>
        <p:nvSpPr>
          <p:cNvPr id="12" name="Obdélník 11"/>
          <p:cNvSpPr/>
          <p:nvPr/>
        </p:nvSpPr>
        <p:spPr>
          <a:xfrm>
            <a:off x="526866" y="1264304"/>
            <a:ext cx="9638089" cy="382257"/>
          </a:xfrm>
          <a:prstGeom prst="rect">
            <a:avLst/>
          </a:prstGeom>
        </p:spPr>
        <p:txBody>
          <a:bodyPr wrap="square" lIns="104241" tIns="52120" rIns="104241" bIns="52120">
            <a:spAutoFit/>
          </a:bodyPr>
          <a:lstStyle/>
          <a:p>
            <a:pPr defTabSz="913874"/>
            <a:r>
              <a:rPr lang="en-US" b="1" dirty="0">
                <a:solidFill>
                  <a:srgbClr val="444141"/>
                </a:solidFill>
              </a:rPr>
              <a:t>equal-time comparison</a:t>
            </a:r>
            <a:r>
              <a:rPr lang="en-US" dirty="0">
                <a:solidFill>
                  <a:srgbClr val="444141"/>
                </a:solidFill>
              </a:rPr>
              <a:t>, 100 samples per pixel</a:t>
            </a:r>
          </a:p>
        </p:txBody>
      </p:sp>
      <p:pic>
        <p:nvPicPr>
          <p:cNvPr id="17" name="Picture 2" descr="E:\backup\devel\2013-zerovariance\paper\img\dwiv_ibl_suit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862" y="1795460"/>
            <a:ext cx="4778738" cy="2579417"/>
          </a:xfrm>
          <a:prstGeom prst="rect">
            <a:avLst/>
          </a:prstGeom>
          <a:noFill/>
          <a:ln>
            <a:solidFill>
              <a:schemeClr val="tx2"/>
            </a:solidFill>
          </a:ln>
          <a:effectLst/>
          <a:extLst>
            <a:ext uri="{909E8E84-426E-40DD-AFC4-6F175D3DCCD1}">
              <a14:hiddenFill xmlns:a14="http://schemas.microsoft.com/office/drawing/2010/main">
                <a:solidFill>
                  <a:srgbClr val="FFFFFF"/>
                </a:solidFill>
              </a14:hiddenFill>
            </a:ext>
          </a:extLst>
        </p:spPr>
      </p:pic>
      <p:pic>
        <p:nvPicPr>
          <p:cNvPr id="18" name="Picture 3" descr="E:\backup\devel\2013-zerovariance\paper\img\dwiv_ibl_suite_2.jpg"/>
          <p:cNvPicPr>
            <a:picLocks noChangeAspect="1" noChangeArrowheads="1"/>
          </p:cNvPicPr>
          <p:nvPr/>
        </p:nvPicPr>
        <p:blipFill rotWithShape="1">
          <a:blip r:embed="rId4">
            <a:extLst>
              <a:ext uri="{28A0092B-C50C-407E-A947-70E740481C1C}">
                <a14:useLocalDpi xmlns:a14="http://schemas.microsoft.com/office/drawing/2010/main" val="0"/>
              </a:ext>
            </a:extLst>
          </a:blip>
          <a:srcRect l="854" r="-1"/>
          <a:stretch/>
        </p:blipFill>
        <p:spPr bwMode="auto">
          <a:xfrm>
            <a:off x="5453382" y="1795460"/>
            <a:ext cx="4777641" cy="2579417"/>
          </a:xfrm>
          <a:prstGeom prst="rect">
            <a:avLst/>
          </a:prstGeom>
          <a:noFill/>
          <a:ln>
            <a:solidFill>
              <a:schemeClr val="tx2"/>
            </a:solidFill>
          </a:ln>
          <a:effectLst/>
          <a:extLst>
            <a:ext uri="{909E8E84-426E-40DD-AFC4-6F175D3DCCD1}">
              <a14:hiddenFill xmlns:a14="http://schemas.microsoft.com/office/drawing/2010/main">
                <a:solidFill>
                  <a:srgbClr val="FFFFFF"/>
                </a:solidFill>
              </a14:hiddenFill>
            </a:ext>
          </a:extLst>
        </p:spPr>
      </p:pic>
      <p:sp>
        <p:nvSpPr>
          <p:cNvPr id="13" name="Obdélník 12"/>
          <p:cNvSpPr/>
          <p:nvPr/>
        </p:nvSpPr>
        <p:spPr>
          <a:xfrm>
            <a:off x="5412229" y="3967757"/>
            <a:ext cx="4818795" cy="382257"/>
          </a:xfrm>
          <a:prstGeom prst="rect">
            <a:avLst/>
          </a:prstGeom>
        </p:spPr>
        <p:txBody>
          <a:bodyPr wrap="square" lIns="104241" tIns="52120" rIns="104241" bIns="52120">
            <a:spAutoFit/>
          </a:bodyPr>
          <a:lstStyle/>
          <a:p>
            <a:pPr algn="r" defTabSz="913874"/>
            <a:r>
              <a:rPr lang="en-US" b="1" dirty="0">
                <a:solidFill>
                  <a:prstClr val="white"/>
                </a:solidFill>
              </a:rPr>
              <a:t>our result</a:t>
            </a:r>
            <a:endParaRPr lang="en-US" dirty="0">
              <a:solidFill>
                <a:prstClr val="white"/>
              </a:solidFill>
            </a:endParaRPr>
          </a:p>
        </p:txBody>
      </p:sp>
      <p:sp>
        <p:nvSpPr>
          <p:cNvPr id="11" name="Obdélník 10"/>
          <p:cNvSpPr/>
          <p:nvPr/>
        </p:nvSpPr>
        <p:spPr>
          <a:xfrm>
            <a:off x="526863" y="3967757"/>
            <a:ext cx="4752730" cy="382257"/>
          </a:xfrm>
          <a:prstGeom prst="rect">
            <a:avLst/>
          </a:prstGeom>
        </p:spPr>
        <p:txBody>
          <a:bodyPr wrap="square" lIns="104241" tIns="52120" rIns="104241" bIns="52120">
            <a:spAutoFit/>
          </a:bodyPr>
          <a:lstStyle/>
          <a:p>
            <a:pPr algn="r" defTabSz="913874"/>
            <a:r>
              <a:rPr lang="en-US" b="1" dirty="0">
                <a:solidFill>
                  <a:prstClr val="white"/>
                </a:solidFill>
              </a:rPr>
              <a:t>classical sampling</a:t>
            </a:r>
            <a:endParaRPr lang="en-US" dirty="0">
              <a:solidFill>
                <a:prstClr val="white"/>
              </a:solidFill>
            </a:endParaRPr>
          </a:p>
        </p:txBody>
      </p:sp>
      <p:grpSp>
        <p:nvGrpSpPr>
          <p:cNvPr id="3" name="Skupina 2"/>
          <p:cNvGrpSpPr/>
          <p:nvPr/>
        </p:nvGrpSpPr>
        <p:grpSpPr>
          <a:xfrm>
            <a:off x="527965" y="4494226"/>
            <a:ext cx="9722883" cy="2571782"/>
            <a:chOff x="451528" y="4077073"/>
            <a:chExt cx="8315338" cy="2333073"/>
          </a:xfrm>
        </p:grpSpPr>
        <p:pic>
          <p:nvPicPr>
            <p:cNvPr id="371717" name="Picture 5" descr="C:\devel\2013-zerovariance\paper\img\dwiv_ibl_suite_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528" y="4077073"/>
              <a:ext cx="4086000" cy="2323601"/>
            </a:xfrm>
            <a:prstGeom prst="rect">
              <a:avLst/>
            </a:prstGeom>
            <a:noFill/>
            <a:ln>
              <a:solidFill>
                <a:schemeClr val="tx2"/>
              </a:solidFill>
            </a:ln>
            <a:effectLst/>
            <a:extLst>
              <a:ext uri="{909E8E84-426E-40DD-AFC4-6F175D3DCCD1}">
                <a14:hiddenFill xmlns:a14="http://schemas.microsoft.com/office/drawing/2010/main">
                  <a:solidFill>
                    <a:srgbClr val="FFFFFF"/>
                  </a:solidFill>
                </a14:hiddenFill>
              </a:ext>
            </a:extLst>
          </p:spPr>
        </p:pic>
        <p:pic>
          <p:nvPicPr>
            <p:cNvPr id="371718" name="Picture 6" descr="C:\devel\2013-zerovariance\paper\img\dwiv_ibl_suite_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3912" y="4077073"/>
              <a:ext cx="4086000" cy="2333073"/>
            </a:xfrm>
            <a:prstGeom prst="rect">
              <a:avLst/>
            </a:prstGeom>
            <a:noFill/>
            <a:ln>
              <a:solidFill>
                <a:schemeClr val="tx2"/>
              </a:solidFill>
            </a:ln>
            <a:effectLst/>
            <a:extLst>
              <a:ext uri="{909E8E84-426E-40DD-AFC4-6F175D3DCCD1}">
                <a14:hiddenFill xmlns:a14="http://schemas.microsoft.com/office/drawing/2010/main">
                  <a:solidFill>
                    <a:srgbClr val="FFFFFF"/>
                  </a:solidFill>
                </a14:hiddenFill>
              </a:ext>
            </a:extLst>
          </p:spPr>
        </p:pic>
        <p:sp>
          <p:nvSpPr>
            <p:cNvPr id="21" name="Obdélník 20"/>
            <p:cNvSpPr/>
            <p:nvPr/>
          </p:nvSpPr>
          <p:spPr>
            <a:xfrm>
              <a:off x="4645670" y="6047414"/>
              <a:ext cx="4121196" cy="335051"/>
            </a:xfrm>
            <a:prstGeom prst="rect">
              <a:avLst/>
            </a:prstGeom>
          </p:spPr>
          <p:txBody>
            <a:bodyPr wrap="square">
              <a:spAutoFit/>
            </a:bodyPr>
            <a:lstStyle/>
            <a:p>
              <a:pPr algn="r" defTabSz="913874"/>
              <a:r>
                <a:rPr lang="en-US" b="1" dirty="0">
                  <a:solidFill>
                    <a:prstClr val="white"/>
                  </a:solidFill>
                </a:rPr>
                <a:t>our result</a:t>
              </a:r>
              <a:endParaRPr lang="en-US" dirty="0">
                <a:solidFill>
                  <a:prstClr val="white"/>
                </a:solidFill>
              </a:endParaRPr>
            </a:p>
          </p:txBody>
        </p:sp>
        <p:sp>
          <p:nvSpPr>
            <p:cNvPr id="22" name="Obdélník 21"/>
            <p:cNvSpPr/>
            <p:nvPr/>
          </p:nvSpPr>
          <p:spPr>
            <a:xfrm>
              <a:off x="467544" y="6047414"/>
              <a:ext cx="4064694" cy="335051"/>
            </a:xfrm>
            <a:prstGeom prst="rect">
              <a:avLst/>
            </a:prstGeom>
          </p:spPr>
          <p:txBody>
            <a:bodyPr wrap="square">
              <a:spAutoFit/>
            </a:bodyPr>
            <a:lstStyle/>
            <a:p>
              <a:pPr algn="r" defTabSz="913874"/>
              <a:r>
                <a:rPr lang="en-US" b="1" dirty="0">
                  <a:solidFill>
                    <a:prstClr val="white"/>
                  </a:solidFill>
                </a:rPr>
                <a:t>classical sampling</a:t>
              </a:r>
              <a:endParaRPr lang="en-US" dirty="0">
                <a:solidFill>
                  <a:prstClr val="white"/>
                </a:solidFill>
              </a:endParaRPr>
            </a:p>
          </p:txBody>
        </p:sp>
      </p:grpSp>
      <p:sp>
        <p:nvSpPr>
          <p:cNvPr id="16" name="Zástupný symbol pro číslo snímku 2"/>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42</a:t>
            </a:fld>
            <a:endParaRPr lang="cs-CZ" dirty="0">
              <a:solidFill>
                <a:prstClr val="black"/>
              </a:solidFill>
            </a:endParaRPr>
          </a:p>
        </p:txBody>
      </p:sp>
      <p:sp>
        <p:nvSpPr>
          <p:cNvPr id="19" name="Zástupný symbol pro zápatí 3"/>
          <p:cNvSpPr>
            <a:spLocks noGrp="1"/>
          </p:cNvSpPr>
          <p:nvPr>
            <p:ph type="ftr" sz="quarter" idx="4294967295"/>
          </p:nvPr>
        </p:nvSpPr>
        <p:spPr>
          <a:xfrm>
            <a:off x="563055" y="7197336"/>
            <a:ext cx="9049406" cy="362034"/>
          </a:xfrm>
          <a:prstGeom prst="rect">
            <a:avLst/>
          </a:prstGeom>
        </p:spPr>
        <p:txBody>
          <a:bodyPr vert="horz" lIns="0" tIns="0" rIns="0" bIns="0" rtlCol="0" anchor="ctr"/>
          <a:lstStyle/>
          <a:p>
            <a:r>
              <a:rPr lang="en-US">
                <a:solidFill>
                  <a:srgbClr val="671F72"/>
                </a:solidFill>
              </a:rPr>
              <a:t>Intro to computer graphics (NPGR003) - JAROSLAV KŘIVÁNEK</a:t>
            </a:r>
            <a:endParaRPr lang="cs-CZ" dirty="0">
              <a:solidFill>
                <a:srgbClr val="671F72"/>
              </a:solidFill>
            </a:endParaRPr>
          </a:p>
        </p:txBody>
      </p:sp>
    </p:spTree>
    <p:extLst>
      <p:ext uri="{BB962C8B-B14F-4D97-AF65-F5344CB8AC3E}">
        <p14:creationId xmlns:p14="http://schemas.microsoft.com/office/powerpoint/2010/main" val="103354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35AF2D-8DAC-4DEA-8A8E-5CAB75009D87}"/>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xmlns="" id="{FCF3A24C-F4D0-4E3E-ACFD-FAD8D85999BE}"/>
              </a:ext>
            </a:extLst>
          </p:cNvPr>
          <p:cNvSpPr>
            <a:spLocks noGrp="1"/>
          </p:cNvSpPr>
          <p:nvPr>
            <p:ph type="sldNum" sz="quarter" idx="12"/>
          </p:nvPr>
        </p:nvSpPr>
        <p:spPr/>
        <p:txBody>
          <a:bodyPr/>
          <a:lstStyle/>
          <a:p>
            <a:fld id="{7B6CC4D6-176D-4020-9484-FACE48CDBCFB}" type="slidenum">
              <a:rPr lang="cs-CZ" smtClean="0">
                <a:solidFill>
                  <a:prstClr val="black"/>
                </a:solidFill>
              </a:rPr>
              <a:pPr/>
              <a:t>43</a:t>
            </a:fld>
            <a:endParaRPr lang="cs-CZ" dirty="0">
              <a:solidFill>
                <a:prstClr val="black"/>
              </a:solidFill>
            </a:endParaRPr>
          </a:p>
        </p:txBody>
      </p:sp>
      <p:sp>
        <p:nvSpPr>
          <p:cNvPr id="4" name="Footer Placeholder 3">
            <a:extLst>
              <a:ext uri="{FF2B5EF4-FFF2-40B4-BE49-F238E27FC236}">
                <a16:creationId xmlns:a16="http://schemas.microsoft.com/office/drawing/2014/main" xmlns="" id="{A7214240-6C81-4E7D-9638-F31989332E41}"/>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5" name="Content Placeholder 4">
            <a:extLst>
              <a:ext uri="{FF2B5EF4-FFF2-40B4-BE49-F238E27FC236}">
                <a16:creationId xmlns:a16="http://schemas.microsoft.com/office/drawing/2014/main" xmlns="" id="{B79CE5E6-FE5E-411C-9B0F-F90FB07210BE}"/>
              </a:ext>
            </a:extLst>
          </p:cNvPr>
          <p:cNvSpPr>
            <a:spLocks noGrp="1"/>
          </p:cNvSpPr>
          <p:nvPr>
            <p:ph idx="1"/>
          </p:nvPr>
        </p:nvSpPr>
        <p:spPr/>
        <p:txBody>
          <a:bodyPr/>
          <a:lstStyle/>
          <a:p>
            <a:endParaRPr lang="en-US"/>
          </a:p>
        </p:txBody>
      </p:sp>
      <p:grpSp>
        <p:nvGrpSpPr>
          <p:cNvPr id="14" name="Skupina 13"/>
          <p:cNvGrpSpPr/>
          <p:nvPr/>
        </p:nvGrpSpPr>
        <p:grpSpPr>
          <a:xfrm>
            <a:off x="591877" y="532465"/>
            <a:ext cx="9612921" cy="6407677"/>
            <a:chOff x="980751" y="69323"/>
            <a:chExt cx="7463638" cy="4975031"/>
          </a:xfrm>
        </p:grpSpPr>
        <p:pic>
          <p:nvPicPr>
            <p:cNvPr id="8" name="Picture 5" descr="http://nzcsrsc09.auckland.ac.nz/uploaded/WDlogo_flat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6204" y="2916427"/>
              <a:ext cx="2236256" cy="11263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vignette1.wikia.nocookie.net/disney/images/7/71/Walt_Disney_Animation_Studios_-_Transparent_Logo.png/revision/latest?cb=201512162006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6543" y="4392665"/>
              <a:ext cx="2059428" cy="6516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www.wetafx.co.nz/assets/Uploads/images/page/desktop/war-for-the-planet-of-the-apes-header-desktop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244" r="6627" b="12320"/>
            <a:stretch/>
          </p:blipFill>
          <p:spPr bwMode="auto">
            <a:xfrm>
              <a:off x="5418300" y="929259"/>
              <a:ext cx="3026089" cy="19762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ixar Animation Studi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5268" y="1836979"/>
              <a:ext cx="2261979" cy="6754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Výsledek obrázku pro pixar coc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72961" y="69323"/>
              <a:ext cx="3306593" cy="18890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the jungle book"/>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892"/>
            <a:stretch/>
          </p:blipFill>
          <p:spPr bwMode="auto">
            <a:xfrm>
              <a:off x="980751" y="2414045"/>
              <a:ext cx="3691012" cy="19786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1271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904763-D9ED-4C05-B686-C10CA249AA7C}"/>
              </a:ext>
            </a:extLst>
          </p:cNvPr>
          <p:cNvSpPr>
            <a:spLocks noGrp="1"/>
          </p:cNvSpPr>
          <p:nvPr>
            <p:ph type="ctrTitle"/>
          </p:nvPr>
        </p:nvSpPr>
        <p:spPr/>
        <p:txBody>
          <a:bodyPr/>
          <a:lstStyle/>
          <a:p>
            <a:pPr algn="ctr"/>
            <a:r>
              <a:rPr lang="en-US" dirty="0"/>
              <a:t>3D PRINTING &amp; APPEARANCE FABRICATION</a:t>
            </a:r>
          </a:p>
        </p:txBody>
      </p:sp>
      <p:sp>
        <p:nvSpPr>
          <p:cNvPr id="7" name="Subtitle 6">
            <a:extLst>
              <a:ext uri="{FF2B5EF4-FFF2-40B4-BE49-F238E27FC236}">
                <a16:creationId xmlns:a16="http://schemas.microsoft.com/office/drawing/2014/main" xmlns="" id="{521E9336-5F71-4735-908B-E40FB3548833}"/>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xmlns="" id="{5EC5934C-AC77-45BC-B6FE-D7B66EBFE7C4}"/>
              </a:ext>
            </a:extLst>
          </p:cNvPr>
          <p:cNvSpPr>
            <a:spLocks noGrp="1"/>
          </p:cNvSpPr>
          <p:nvPr>
            <p:ph type="sldNum" sz="quarter" idx="4"/>
          </p:nvPr>
        </p:nvSpPr>
        <p:spPr/>
        <p:txBody>
          <a:bodyPr/>
          <a:lstStyle/>
          <a:p>
            <a:fld id="{7B6CC4D6-176D-4020-9484-FACE48CDBCFB}" type="slidenum">
              <a:rPr lang="cs-CZ" smtClean="0"/>
              <a:t>44</a:t>
            </a:fld>
            <a:endParaRPr lang="cs-CZ" dirty="0"/>
          </a:p>
        </p:txBody>
      </p:sp>
      <p:sp>
        <p:nvSpPr>
          <p:cNvPr id="4" name="Footer Placeholder 3">
            <a:extLst>
              <a:ext uri="{FF2B5EF4-FFF2-40B4-BE49-F238E27FC236}">
                <a16:creationId xmlns:a16="http://schemas.microsoft.com/office/drawing/2014/main" xmlns="" id="{B718D53B-40B1-408F-AD16-724CA90E36DB}"/>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Tree>
    <p:extLst>
      <p:ext uri="{BB962C8B-B14F-4D97-AF65-F5344CB8AC3E}">
        <p14:creationId xmlns:p14="http://schemas.microsoft.com/office/powerpoint/2010/main" val="1829168065"/>
      </p:ext>
    </p:extLst>
  </p:cSld>
  <p:clrMapOvr>
    <a:masterClrMapping/>
  </p:clrMapOvr>
  <p:transition spd="slow">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52313C-76BE-49FD-9A61-6A87E29BED24}"/>
              </a:ext>
            </a:extLst>
          </p:cNvPr>
          <p:cNvSpPr>
            <a:spLocks noGrp="1"/>
          </p:cNvSpPr>
          <p:nvPr>
            <p:ph type="title"/>
          </p:nvPr>
        </p:nvSpPr>
        <p:spPr/>
        <p:txBody>
          <a:bodyPr/>
          <a:lstStyle/>
          <a:p>
            <a:r>
              <a:rPr lang="en-US" dirty="0"/>
              <a:t>3D printing</a:t>
            </a:r>
          </a:p>
        </p:txBody>
      </p:sp>
      <p:sp>
        <p:nvSpPr>
          <p:cNvPr id="3" name="Slide Number Placeholder 2">
            <a:extLst>
              <a:ext uri="{FF2B5EF4-FFF2-40B4-BE49-F238E27FC236}">
                <a16:creationId xmlns:a16="http://schemas.microsoft.com/office/drawing/2014/main" xmlns="" id="{AC4FFC1C-FBAB-4EC1-B811-F6743FA9B0D5}"/>
              </a:ext>
            </a:extLst>
          </p:cNvPr>
          <p:cNvSpPr>
            <a:spLocks noGrp="1"/>
          </p:cNvSpPr>
          <p:nvPr>
            <p:ph type="sldNum" sz="quarter" idx="12"/>
          </p:nvPr>
        </p:nvSpPr>
        <p:spPr/>
        <p:txBody>
          <a:bodyPr/>
          <a:lstStyle/>
          <a:p>
            <a:fld id="{7B6CC4D6-176D-4020-9484-FACE48CDBCFB}" type="slidenum">
              <a:rPr lang="cs-CZ" smtClean="0"/>
              <a:t>45</a:t>
            </a:fld>
            <a:endParaRPr lang="cs-CZ" dirty="0"/>
          </a:p>
        </p:txBody>
      </p:sp>
      <p:sp>
        <p:nvSpPr>
          <p:cNvPr id="4" name="Footer Placeholder 3">
            <a:extLst>
              <a:ext uri="{FF2B5EF4-FFF2-40B4-BE49-F238E27FC236}">
                <a16:creationId xmlns:a16="http://schemas.microsoft.com/office/drawing/2014/main" xmlns="" id="{1F197807-EC27-40CA-9245-5C650B0CF1ED}"/>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
        <p:nvSpPr>
          <p:cNvPr id="5" name="Content Placeholder 4">
            <a:extLst>
              <a:ext uri="{FF2B5EF4-FFF2-40B4-BE49-F238E27FC236}">
                <a16:creationId xmlns:a16="http://schemas.microsoft.com/office/drawing/2014/main" xmlns="" id="{23C0B5FD-1216-462D-BEAB-98EBA8B7CD04}"/>
              </a:ext>
            </a:extLst>
          </p:cNvPr>
          <p:cNvSpPr>
            <a:spLocks noGrp="1"/>
          </p:cNvSpPr>
          <p:nvPr>
            <p:ph idx="1"/>
          </p:nvPr>
        </p:nvSpPr>
        <p:spPr/>
        <p:txBody>
          <a:bodyPr/>
          <a:lstStyle/>
          <a:p>
            <a:endParaRPr lang="en-US"/>
          </a:p>
        </p:txBody>
      </p:sp>
      <p:grpSp>
        <p:nvGrpSpPr>
          <p:cNvPr id="6" name="Group 5">
            <a:extLst>
              <a:ext uri="{FF2B5EF4-FFF2-40B4-BE49-F238E27FC236}">
                <a16:creationId xmlns:a16="http://schemas.microsoft.com/office/drawing/2014/main" xmlns="" id="{68908A55-D57D-4D65-ADE8-AE8325C12724}"/>
              </a:ext>
            </a:extLst>
          </p:cNvPr>
          <p:cNvGrpSpPr/>
          <p:nvPr/>
        </p:nvGrpSpPr>
        <p:grpSpPr>
          <a:xfrm>
            <a:off x="523900" y="1223492"/>
            <a:ext cx="9644016" cy="5895496"/>
            <a:chOff x="197562" y="519113"/>
            <a:chExt cx="8748876" cy="5348287"/>
          </a:xfrm>
        </p:grpSpPr>
        <p:sp>
          <p:nvSpPr>
            <p:cNvPr id="7" name="Content Placeholder 2">
              <a:extLst>
                <a:ext uri="{FF2B5EF4-FFF2-40B4-BE49-F238E27FC236}">
                  <a16:creationId xmlns:a16="http://schemas.microsoft.com/office/drawing/2014/main" xmlns="" id="{39105620-12EA-468C-ACF4-D3D328DF8658}"/>
                </a:ext>
              </a:extLst>
            </p:cNvPr>
            <p:cNvSpPr txBox="1">
              <a:spLocks/>
            </p:cNvSpPr>
            <p:nvPr/>
          </p:nvSpPr>
          <p:spPr>
            <a:xfrm>
              <a:off x="778908" y="1747832"/>
              <a:ext cx="3242784" cy="38100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07694">
                <a:buNone/>
              </a:pPr>
              <a:r>
                <a:rPr lang="en-US" sz="22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rPr>
                <a:t>prosthetics</a:t>
              </a:r>
              <a:endParaRPr lang="en-US" sz="17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endParaRPr>
            </a:p>
          </p:txBody>
        </p:sp>
        <p:pic>
          <p:nvPicPr>
            <p:cNvPr id="8" name="Picture 2">
              <a:extLst>
                <a:ext uri="{FF2B5EF4-FFF2-40B4-BE49-F238E27FC236}">
                  <a16:creationId xmlns:a16="http://schemas.microsoft.com/office/drawing/2014/main" xmlns="" id="{0A59531D-A1CB-4F19-A6A7-A2371B4B0FF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3333"/>
            <a:stretch/>
          </p:blipFill>
          <p:spPr bwMode="auto">
            <a:xfrm>
              <a:off x="1105977" y="519113"/>
              <a:ext cx="1038851" cy="1219197"/>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9" name="Picture 3">
              <a:extLst>
                <a:ext uri="{FF2B5EF4-FFF2-40B4-BE49-F238E27FC236}">
                  <a16:creationId xmlns:a16="http://schemas.microsoft.com/office/drawing/2014/main" xmlns="" id="{0ACA6A18-9D81-480D-9FC5-E8722D01D5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5278" y="519113"/>
              <a:ext cx="1445181" cy="1219197"/>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 name="Picture 4">
              <a:extLst>
                <a:ext uri="{FF2B5EF4-FFF2-40B4-BE49-F238E27FC236}">
                  <a16:creationId xmlns:a16="http://schemas.microsoft.com/office/drawing/2014/main" xmlns="" id="{0253008D-6737-4827-9ADF-8453CF8B6A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6420" y="519113"/>
              <a:ext cx="1223729" cy="1219197"/>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1" name="Picture 5">
              <a:extLst>
                <a:ext uri="{FF2B5EF4-FFF2-40B4-BE49-F238E27FC236}">
                  <a16:creationId xmlns:a16="http://schemas.microsoft.com/office/drawing/2014/main" xmlns="" id="{EA82B5AF-AADF-4030-8D98-FA4AE27F3CC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9952" y="519113"/>
              <a:ext cx="786009" cy="1219197"/>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2" name="Picture 6">
              <a:extLst>
                <a:ext uri="{FF2B5EF4-FFF2-40B4-BE49-F238E27FC236}">
                  <a16:creationId xmlns:a16="http://schemas.microsoft.com/office/drawing/2014/main" xmlns="" id="{5CEDA05C-2677-4962-9338-BEFAD85076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19712" y="4267201"/>
              <a:ext cx="1828799" cy="1219199"/>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3" name="Picture 8">
              <a:extLst>
                <a:ext uri="{FF2B5EF4-FFF2-40B4-BE49-F238E27FC236}">
                  <a16:creationId xmlns:a16="http://schemas.microsoft.com/office/drawing/2014/main" xmlns="" id="{C7F46931-7795-45BF-9FBC-BDA670A6E71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273" r="19909"/>
            <a:stretch/>
          </p:blipFill>
          <p:spPr bwMode="auto">
            <a:xfrm>
              <a:off x="7267326" y="4267200"/>
              <a:ext cx="1298112" cy="1219199"/>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4" name="Picture 9">
              <a:extLst>
                <a:ext uri="{FF2B5EF4-FFF2-40B4-BE49-F238E27FC236}">
                  <a16:creationId xmlns:a16="http://schemas.microsoft.com/office/drawing/2014/main" xmlns="" id="{14690A59-669B-4581-AAE9-F6CDCEADE8E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51546" y="2393156"/>
              <a:ext cx="1163780" cy="1219198"/>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5" name="Picture 11">
              <a:extLst>
                <a:ext uri="{FF2B5EF4-FFF2-40B4-BE49-F238E27FC236}">
                  <a16:creationId xmlns:a16="http://schemas.microsoft.com/office/drawing/2014/main" xmlns="" id="{44AD3A60-2205-4FE8-A364-C4164D88F23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5433" y="2393156"/>
              <a:ext cx="1740567" cy="1219199"/>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6" name="Picture 12">
              <a:extLst>
                <a:ext uri="{FF2B5EF4-FFF2-40B4-BE49-F238E27FC236}">
                  <a16:creationId xmlns:a16="http://schemas.microsoft.com/office/drawing/2014/main" xmlns="" id="{DDB46B36-4ACF-417C-BBEA-E465954C03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0300" y="2393156"/>
              <a:ext cx="1821738" cy="1219199"/>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7" name="Picture 7">
              <a:extLst>
                <a:ext uri="{FF2B5EF4-FFF2-40B4-BE49-F238E27FC236}">
                  <a16:creationId xmlns:a16="http://schemas.microsoft.com/office/drawing/2014/main" xmlns="" id="{13F7CF76-26DA-4E0F-BBD1-1601275E7EC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0600" y="4267201"/>
              <a:ext cx="1257300" cy="1219199"/>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8" name="Picture 13">
              <a:extLst>
                <a:ext uri="{FF2B5EF4-FFF2-40B4-BE49-F238E27FC236}">
                  <a16:creationId xmlns:a16="http://schemas.microsoft.com/office/drawing/2014/main" xmlns="" id="{68536C12-7E17-4F80-BE42-832BD349F99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72046" y="4267201"/>
              <a:ext cx="1396323" cy="1219199"/>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9" name="Content Placeholder 2">
              <a:extLst>
                <a:ext uri="{FF2B5EF4-FFF2-40B4-BE49-F238E27FC236}">
                  <a16:creationId xmlns:a16="http://schemas.microsoft.com/office/drawing/2014/main" xmlns="" id="{FE4B391A-BADB-4414-9B48-518050A05F79}"/>
                </a:ext>
              </a:extLst>
            </p:cNvPr>
            <p:cNvSpPr txBox="1">
              <a:spLocks/>
            </p:cNvSpPr>
            <p:nvPr/>
          </p:nvSpPr>
          <p:spPr>
            <a:xfrm>
              <a:off x="5005950" y="1747832"/>
              <a:ext cx="3940488" cy="38100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07694">
                <a:buNone/>
              </a:pPr>
              <a:r>
                <a:rPr lang="en-US" sz="22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rPr>
                <a:t>auto &amp; aero</a:t>
              </a:r>
              <a:endParaRPr lang="en-US" sz="17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endParaRPr>
            </a:p>
          </p:txBody>
        </p:sp>
        <p:sp>
          <p:nvSpPr>
            <p:cNvPr id="20" name="Content Placeholder 2">
              <a:extLst>
                <a:ext uri="{FF2B5EF4-FFF2-40B4-BE49-F238E27FC236}">
                  <a16:creationId xmlns:a16="http://schemas.microsoft.com/office/drawing/2014/main" xmlns="" id="{715EFAE9-B09B-47C3-A1A4-B2423AF9BA7E}"/>
                </a:ext>
              </a:extLst>
            </p:cNvPr>
            <p:cNvSpPr txBox="1">
              <a:spLocks/>
            </p:cNvSpPr>
            <p:nvPr/>
          </p:nvSpPr>
          <p:spPr>
            <a:xfrm>
              <a:off x="807162" y="3612355"/>
              <a:ext cx="3242784" cy="38100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07694">
                <a:buNone/>
              </a:pPr>
              <a:r>
                <a:rPr lang="en-US" sz="2200" dirty="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rPr>
                <a:t>prototyping</a:t>
              </a:r>
              <a:endParaRPr lang="en-US" sz="1700" dirty="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endParaRPr>
            </a:p>
          </p:txBody>
        </p:sp>
        <p:sp>
          <p:nvSpPr>
            <p:cNvPr id="21" name="Content Placeholder 2">
              <a:extLst>
                <a:ext uri="{FF2B5EF4-FFF2-40B4-BE49-F238E27FC236}">
                  <a16:creationId xmlns:a16="http://schemas.microsoft.com/office/drawing/2014/main" xmlns="" id="{5A292C1C-6492-461B-A0B5-D28E6D63EFA4}"/>
                </a:ext>
              </a:extLst>
            </p:cNvPr>
            <p:cNvSpPr txBox="1">
              <a:spLocks/>
            </p:cNvSpPr>
            <p:nvPr/>
          </p:nvSpPr>
          <p:spPr>
            <a:xfrm>
              <a:off x="5170254" y="3614734"/>
              <a:ext cx="3547584" cy="38100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07694">
                <a:buNone/>
              </a:pPr>
              <a:r>
                <a:rPr lang="en-US" sz="22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rPr>
                <a:t>utility items</a:t>
              </a:r>
              <a:endParaRPr lang="en-US" sz="17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endParaRPr>
            </a:p>
          </p:txBody>
        </p:sp>
        <p:sp>
          <p:nvSpPr>
            <p:cNvPr id="22" name="Content Placeholder 2">
              <a:extLst>
                <a:ext uri="{FF2B5EF4-FFF2-40B4-BE49-F238E27FC236}">
                  <a16:creationId xmlns:a16="http://schemas.microsoft.com/office/drawing/2014/main" xmlns="" id="{E6E82123-0EC9-4A87-BD0D-5956FB49A0C6}"/>
                </a:ext>
              </a:extLst>
            </p:cNvPr>
            <p:cNvSpPr txBox="1">
              <a:spLocks/>
            </p:cNvSpPr>
            <p:nvPr/>
          </p:nvSpPr>
          <p:spPr>
            <a:xfrm>
              <a:off x="197562" y="5486400"/>
              <a:ext cx="4405476" cy="38100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07694">
                <a:buNone/>
              </a:pPr>
              <a:r>
                <a:rPr lang="en-US" sz="22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rPr>
                <a:t>learning</a:t>
              </a:r>
              <a:endParaRPr lang="en-US" sz="17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endParaRPr>
            </a:p>
          </p:txBody>
        </p:sp>
        <p:sp>
          <p:nvSpPr>
            <p:cNvPr id="23" name="Content Placeholder 2">
              <a:extLst>
                <a:ext uri="{FF2B5EF4-FFF2-40B4-BE49-F238E27FC236}">
                  <a16:creationId xmlns:a16="http://schemas.microsoft.com/office/drawing/2014/main" xmlns="" id="{F3AA1432-6EFD-4539-8575-6E75E83675EE}"/>
                </a:ext>
              </a:extLst>
            </p:cNvPr>
            <p:cNvSpPr txBox="1">
              <a:spLocks/>
            </p:cNvSpPr>
            <p:nvPr/>
          </p:nvSpPr>
          <p:spPr>
            <a:xfrm>
              <a:off x="5322654" y="5486400"/>
              <a:ext cx="3242784" cy="38100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07694">
                <a:buNone/>
              </a:pPr>
              <a:r>
                <a:rPr lang="en-US" sz="22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rPr>
                <a:t>fashion &amp; art</a:t>
              </a:r>
              <a:endParaRPr lang="en-US" sz="17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endParaRPr>
            </a:p>
          </p:txBody>
        </p:sp>
        <p:pic>
          <p:nvPicPr>
            <p:cNvPr id="24" name="Picture 14">
              <a:extLst>
                <a:ext uri="{FF2B5EF4-FFF2-40B4-BE49-F238E27FC236}">
                  <a16:creationId xmlns:a16="http://schemas.microsoft.com/office/drawing/2014/main" xmlns="" id="{4A63D5FF-5189-4BB5-80AD-EA4CA7BE21F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86878" y="2393156"/>
              <a:ext cx="1450625" cy="122157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64349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3D printing – FDM</a:t>
            </a:r>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solidFill>
                  <a:prstClr val="black"/>
                </a:solidFill>
              </a:rPr>
              <a:pPr/>
              <a:t>46</a:t>
            </a:fld>
            <a:endParaRPr lang="cs-CZ" dirty="0">
              <a:solidFill>
                <a:prstClr val="black"/>
              </a:solidFill>
            </a:endParaRPr>
          </a:p>
        </p:txBody>
      </p:sp>
      <p:sp>
        <p:nvSpPr>
          <p:cNvPr id="4" name="Zástupný symbol pro zápatí 3"/>
          <p:cNvSpPr>
            <a:spLocks noGrp="1"/>
          </p:cNvSpPr>
          <p:nvPr>
            <p:ph type="ftr" sz="quarter" idx="3"/>
          </p:nvPr>
        </p:nvSpPr>
        <p:spPr/>
        <p:txBody>
          <a:bodyPr/>
          <a:lstStyle/>
          <a:p>
            <a:r>
              <a:rPr lang="en-US" dirty="0">
                <a:solidFill>
                  <a:srgbClr val="671F72"/>
                </a:solidFill>
              </a:rPr>
              <a:t>Intro to computer graphics (NPGR003) - JAROSLAV KŘIVÁNEK</a:t>
            </a:r>
            <a:endParaRPr lang="cs-CZ" dirty="0">
              <a:solidFill>
                <a:srgbClr val="671F72"/>
              </a:solidFill>
            </a:endParaRPr>
          </a:p>
        </p:txBody>
      </p:sp>
      <p:sp>
        <p:nvSpPr>
          <p:cNvPr id="5" name="Zástupný symbol pro obsah 4"/>
          <p:cNvSpPr>
            <a:spLocks noGrp="1"/>
          </p:cNvSpPr>
          <p:nvPr>
            <p:ph idx="1"/>
          </p:nvPr>
        </p:nvSpPr>
        <p:spPr/>
        <p:txBody>
          <a:bodyPr/>
          <a:lstStyle/>
          <a:p>
            <a:endParaRPr lang="en-US"/>
          </a:p>
        </p:txBody>
      </p:sp>
      <p:pic>
        <p:nvPicPr>
          <p:cNvPr id="6" name="Obrázek 5"/>
          <p:cNvPicPr>
            <a:picLocks noChangeAspect="1"/>
          </p:cNvPicPr>
          <p:nvPr/>
        </p:nvPicPr>
        <p:blipFill>
          <a:blip r:embed="rId2">
            <a:lum/>
            <a:alphaModFix/>
          </a:blip>
          <a:srcRect/>
          <a:stretch>
            <a:fillRect/>
          </a:stretch>
        </p:blipFill>
        <p:spPr>
          <a:xfrm>
            <a:off x="5235599" y="1045030"/>
            <a:ext cx="4383284" cy="5983612"/>
          </a:xfrm>
          <a:prstGeom prst="rect">
            <a:avLst/>
          </a:prstGeom>
          <a:noFill/>
          <a:ln>
            <a:noFill/>
          </a:ln>
        </p:spPr>
      </p:pic>
      <p:pic>
        <p:nvPicPr>
          <p:cNvPr id="7" name="Obrázek 6"/>
          <p:cNvPicPr>
            <a:picLocks noChangeAspect="1"/>
          </p:cNvPicPr>
          <p:nvPr/>
        </p:nvPicPr>
        <p:blipFill>
          <a:blip r:embed="rId3">
            <a:lum/>
            <a:alphaModFix/>
          </a:blip>
          <a:srcRect r="19930"/>
          <a:stretch>
            <a:fillRect/>
          </a:stretch>
        </p:blipFill>
        <p:spPr>
          <a:xfrm>
            <a:off x="768842" y="1980369"/>
            <a:ext cx="3879360" cy="3419641"/>
          </a:xfrm>
          <a:prstGeom prst="rect">
            <a:avLst/>
          </a:prstGeom>
          <a:noFill/>
          <a:ln>
            <a:noFill/>
          </a:ln>
        </p:spPr>
      </p:pic>
      <p:sp>
        <p:nvSpPr>
          <p:cNvPr id="8" name="TextovéPole 7"/>
          <p:cNvSpPr txBox="1"/>
          <p:nvPr/>
        </p:nvSpPr>
        <p:spPr>
          <a:xfrm>
            <a:off x="579960" y="6775921"/>
            <a:ext cx="2912040" cy="367920"/>
          </a:xfrm>
          <a:prstGeom prst="rect">
            <a:avLst/>
          </a:prstGeom>
          <a:noFill/>
          <a:ln>
            <a:noFill/>
          </a:ln>
        </p:spPr>
        <p:txBody>
          <a:bodyPr vert="horz" wrap="none" lIns="89980" tIns="44991" rIns="89980" bIns="44991" compatLnSpc="0"/>
          <a:lstStyle/>
          <a:p>
            <a:pPr defTabSz="913874" hangingPunct="0">
              <a:tabLst>
                <a:tab pos="0" algn="l"/>
                <a:tab pos="914215" algn="l"/>
                <a:tab pos="1828426" algn="l"/>
                <a:tab pos="2742637" algn="l"/>
                <a:tab pos="3656850" algn="l"/>
                <a:tab pos="4571062" algn="l"/>
                <a:tab pos="5485273" algn="l"/>
                <a:tab pos="6399485" algn="l"/>
                <a:tab pos="7313699" algn="l"/>
                <a:tab pos="8227914" algn="l"/>
                <a:tab pos="9142124" algn="l"/>
                <a:tab pos="10056338" algn="l"/>
              </a:tabLst>
            </a:pPr>
            <a:r>
              <a:rPr lang="cs-CZ" b="1" dirty="0">
                <a:solidFill>
                  <a:srgbClr val="000000"/>
                </a:solidFill>
                <a:latin typeface="Lucida Sans Unicode" pitchFamily="34"/>
                <a:ea typeface="Lucida Sans Unicode" pitchFamily="2"/>
                <a:cs typeface="Tahoma" pitchFamily="2"/>
              </a:rPr>
              <a:t>©</a:t>
            </a:r>
            <a:r>
              <a:rPr lang="en-US" dirty="0">
                <a:solidFill>
                  <a:srgbClr val="000000"/>
                </a:solidFill>
                <a:latin typeface="Lucida Sans Unicode" pitchFamily="34"/>
                <a:ea typeface="Lucida Sans Unicode" pitchFamily="2"/>
                <a:cs typeface="Tahoma" pitchFamily="2"/>
              </a:rPr>
              <a:t> 2016, </a:t>
            </a:r>
            <a:r>
              <a:rPr lang="en-US" dirty="0" err="1">
                <a:solidFill>
                  <a:srgbClr val="000000"/>
                </a:solidFill>
                <a:latin typeface="Lucida Sans Unicode" pitchFamily="34"/>
                <a:ea typeface="Lucida Sans Unicode" pitchFamily="2"/>
                <a:cs typeface="Tahoma" pitchFamily="2"/>
              </a:rPr>
              <a:t>Prusa</a:t>
            </a:r>
            <a:r>
              <a:rPr lang="en-US" dirty="0">
                <a:solidFill>
                  <a:srgbClr val="000000"/>
                </a:solidFill>
                <a:latin typeface="Lucida Sans Unicode" pitchFamily="34"/>
                <a:ea typeface="Lucida Sans Unicode" pitchFamily="2"/>
                <a:cs typeface="Tahoma" pitchFamily="2"/>
              </a:rPr>
              <a:t> Research</a:t>
            </a:r>
          </a:p>
        </p:txBody>
      </p:sp>
    </p:spTree>
    <p:extLst>
      <p:ext uri="{BB962C8B-B14F-4D97-AF65-F5344CB8AC3E}">
        <p14:creationId xmlns:p14="http://schemas.microsoft.com/office/powerpoint/2010/main" val="8727447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3D </a:t>
            </a:r>
            <a:r>
              <a:rPr lang="en-US" dirty="0"/>
              <a:t>printing</a:t>
            </a:r>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solidFill>
                  <a:prstClr val="black"/>
                </a:solidFill>
              </a:rPr>
              <a:pPr/>
              <a:t>47</a:t>
            </a:fld>
            <a:endParaRPr lang="cs-CZ" dirty="0">
              <a:solidFill>
                <a:prstClr val="black"/>
              </a:solidFill>
            </a:endParaRPr>
          </a:p>
        </p:txBody>
      </p:sp>
      <p:sp>
        <p:nvSpPr>
          <p:cNvPr id="4" name="Zástupný symbol pro zápatí 3"/>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5" name="Zástupný symbol pro obsah 4"/>
          <p:cNvSpPr>
            <a:spLocks noGrp="1"/>
          </p:cNvSpPr>
          <p:nvPr>
            <p:ph idx="1"/>
          </p:nvPr>
        </p:nvSpPr>
        <p:spPr>
          <a:xfrm>
            <a:off x="852488" y="1585920"/>
            <a:ext cx="8966028" cy="5500682"/>
          </a:xfrm>
        </p:spPr>
        <p:txBody>
          <a:bodyPr>
            <a:normAutofit/>
          </a:bodyPr>
          <a:lstStyle/>
          <a:p>
            <a:r>
              <a:rPr lang="en-US" b="1" dirty="0"/>
              <a:t>3D model</a:t>
            </a:r>
          </a:p>
          <a:p>
            <a:pPr lvl="1"/>
            <a:r>
              <a:rPr lang="en-US" dirty="0"/>
              <a:t>CSG, triangle-mesh, …</a:t>
            </a:r>
          </a:p>
          <a:p>
            <a:pPr lvl="1"/>
            <a:r>
              <a:rPr lang="en-US" dirty="0"/>
              <a:t>STL format</a:t>
            </a:r>
          </a:p>
          <a:p>
            <a:r>
              <a:rPr lang="en-US" b="1" dirty="0"/>
              <a:t>Rasterization into a volume</a:t>
            </a:r>
          </a:p>
          <a:p>
            <a:pPr lvl="1"/>
            <a:r>
              <a:rPr lang="en-US" dirty="0"/>
              <a:t>“Slicer” software</a:t>
            </a:r>
          </a:p>
          <a:p>
            <a:pPr lvl="1"/>
            <a:r>
              <a:rPr lang="en-US" dirty="0"/>
              <a:t>similar to 2D rasterization</a:t>
            </a:r>
          </a:p>
          <a:p>
            <a:pPr lvl="1"/>
            <a:r>
              <a:rPr lang="en-US" dirty="0"/>
              <a:t>Design of support materials</a:t>
            </a:r>
          </a:p>
          <a:p>
            <a:r>
              <a:rPr lang="en-US" b="1" dirty="0"/>
              <a:t>Geometric optimization</a:t>
            </a:r>
          </a:p>
          <a:p>
            <a:pPr lvl="1"/>
            <a:r>
              <a:rPr lang="en-US" dirty="0"/>
              <a:t>Structural integrity, balance</a:t>
            </a:r>
          </a:p>
          <a:p>
            <a:pPr lvl="1"/>
            <a:r>
              <a:rPr lang="en-US" dirty="0"/>
              <a:t>Stiffness simulation</a:t>
            </a:r>
          </a:p>
          <a:p>
            <a:r>
              <a:rPr lang="en-US" b="1" dirty="0"/>
              <a:t>Appearance optimization</a:t>
            </a:r>
          </a:p>
          <a:p>
            <a:pPr lvl="1"/>
            <a:r>
              <a:rPr lang="en-US" dirty="0"/>
              <a:t>Color, transparency, roughness, …</a:t>
            </a:r>
          </a:p>
        </p:txBody>
      </p:sp>
      <p:pic>
        <p:nvPicPr>
          <p:cNvPr id="28674" name="Picture 2" descr="Výsledek obrázku pro 3d print sup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6574" y="1066800"/>
            <a:ext cx="4550986" cy="3211286"/>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https://www.3ders.org/images2014/spin-it-disney-3d-printing-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521" y="4637310"/>
            <a:ext cx="4519041" cy="2048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1327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43954F-DB09-4582-A05F-43F24213FAE8}"/>
              </a:ext>
            </a:extLst>
          </p:cNvPr>
          <p:cNvSpPr>
            <a:spLocks noGrp="1"/>
          </p:cNvSpPr>
          <p:nvPr>
            <p:ph type="title"/>
          </p:nvPr>
        </p:nvSpPr>
        <p:spPr/>
        <p:txBody>
          <a:bodyPr/>
          <a:lstStyle/>
          <a:p>
            <a:r>
              <a:rPr lang="en-US" dirty="0"/>
              <a:t>Multi-colored 3D prints</a:t>
            </a:r>
          </a:p>
        </p:txBody>
      </p:sp>
      <p:sp>
        <p:nvSpPr>
          <p:cNvPr id="3" name="Slide Number Placeholder 2">
            <a:extLst>
              <a:ext uri="{FF2B5EF4-FFF2-40B4-BE49-F238E27FC236}">
                <a16:creationId xmlns:a16="http://schemas.microsoft.com/office/drawing/2014/main" xmlns="" id="{29BB3466-3221-41B4-ADB9-961CE7AFB77A}"/>
              </a:ext>
            </a:extLst>
          </p:cNvPr>
          <p:cNvSpPr>
            <a:spLocks noGrp="1"/>
          </p:cNvSpPr>
          <p:nvPr>
            <p:ph type="sldNum" sz="quarter" idx="12"/>
          </p:nvPr>
        </p:nvSpPr>
        <p:spPr/>
        <p:txBody>
          <a:bodyPr/>
          <a:lstStyle/>
          <a:p>
            <a:fld id="{7B6CC4D6-176D-4020-9484-FACE48CDBCFB}" type="slidenum">
              <a:rPr lang="cs-CZ" smtClean="0"/>
              <a:t>48</a:t>
            </a:fld>
            <a:endParaRPr lang="cs-CZ" dirty="0"/>
          </a:p>
        </p:txBody>
      </p:sp>
      <p:sp>
        <p:nvSpPr>
          <p:cNvPr id="4" name="Footer Placeholder 3">
            <a:extLst>
              <a:ext uri="{FF2B5EF4-FFF2-40B4-BE49-F238E27FC236}">
                <a16:creationId xmlns:a16="http://schemas.microsoft.com/office/drawing/2014/main" xmlns="" id="{CE9B1775-A8F0-499E-A493-AEC448292BA7}"/>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pic>
        <p:nvPicPr>
          <p:cNvPr id="9" name="Picture 8">
            <a:extLst>
              <a:ext uri="{FF2B5EF4-FFF2-40B4-BE49-F238E27FC236}">
                <a16:creationId xmlns:a16="http://schemas.microsoft.com/office/drawing/2014/main" xmlns="" id="{86B9471E-B4E3-441A-BCAF-25E53CF1FD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883" y="0"/>
            <a:ext cx="10120047" cy="7559675"/>
          </a:xfrm>
          <a:prstGeom prst="rect">
            <a:avLst/>
          </a:prstGeom>
        </p:spPr>
      </p:pic>
      <p:sp>
        <p:nvSpPr>
          <p:cNvPr id="10" name="Rectangle 9">
            <a:extLst>
              <a:ext uri="{FF2B5EF4-FFF2-40B4-BE49-F238E27FC236}">
                <a16:creationId xmlns:a16="http://schemas.microsoft.com/office/drawing/2014/main" xmlns="" id="{3E98B2AA-658C-409D-AC44-17DB9A887224}"/>
              </a:ext>
            </a:extLst>
          </p:cNvPr>
          <p:cNvSpPr/>
          <p:nvPr/>
        </p:nvSpPr>
        <p:spPr>
          <a:xfrm>
            <a:off x="6499066" y="6974902"/>
            <a:ext cx="4106783" cy="584753"/>
          </a:xfrm>
          <a:prstGeom prst="rect">
            <a:avLst/>
          </a:prstGeom>
        </p:spPr>
        <p:txBody>
          <a:bodyPr wrap="none" lIns="91417" tIns="45709" rIns="91417" bIns="45709">
            <a:spAutoFit/>
          </a:bodyPr>
          <a:lstStyle/>
          <a:p>
            <a:r>
              <a:rPr lang="en-US" sz="3200" dirty="0">
                <a:latin typeface="Corbel" panose="020B0503020204020204" pitchFamily="34" charset="0"/>
              </a:rPr>
              <a:t>Stratasys J750 full color</a:t>
            </a:r>
          </a:p>
        </p:txBody>
      </p:sp>
    </p:spTree>
    <p:extLst>
      <p:ext uri="{BB962C8B-B14F-4D97-AF65-F5344CB8AC3E}">
        <p14:creationId xmlns:p14="http://schemas.microsoft.com/office/powerpoint/2010/main" val="164208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3EB4A8-CCEF-45A4-819E-D913CD5DB937}"/>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xmlns="" id="{9535B81F-C7A4-465F-992E-AAA4180A0FC4}"/>
              </a:ext>
            </a:extLst>
          </p:cNvPr>
          <p:cNvSpPr>
            <a:spLocks noGrp="1"/>
          </p:cNvSpPr>
          <p:nvPr>
            <p:ph type="sldNum" sz="quarter" idx="12"/>
          </p:nvPr>
        </p:nvSpPr>
        <p:spPr/>
        <p:txBody>
          <a:bodyPr/>
          <a:lstStyle/>
          <a:p>
            <a:fld id="{7B6CC4D6-176D-4020-9484-FACE48CDBCFB}" type="slidenum">
              <a:rPr lang="cs-CZ" smtClean="0"/>
              <a:t>49</a:t>
            </a:fld>
            <a:endParaRPr lang="cs-CZ" dirty="0"/>
          </a:p>
        </p:txBody>
      </p:sp>
      <p:sp>
        <p:nvSpPr>
          <p:cNvPr id="4" name="Footer Placeholder 3">
            <a:extLst>
              <a:ext uri="{FF2B5EF4-FFF2-40B4-BE49-F238E27FC236}">
                <a16:creationId xmlns:a16="http://schemas.microsoft.com/office/drawing/2014/main" xmlns="" id="{4562D31A-8524-44EA-8AFE-AACE6FDE61E4}"/>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pic>
        <p:nvPicPr>
          <p:cNvPr id="7" name="Content Placeholder 6">
            <a:extLst>
              <a:ext uri="{FF2B5EF4-FFF2-40B4-BE49-F238E27FC236}">
                <a16:creationId xmlns:a16="http://schemas.microsoft.com/office/drawing/2014/main" xmlns="" id="{0364047E-C55B-4AC7-ADF9-2F48059A00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8090" y="2349500"/>
            <a:ext cx="5715000" cy="3571875"/>
          </a:xfrm>
        </p:spPr>
      </p:pic>
    </p:spTree>
    <p:extLst>
      <p:ext uri="{BB962C8B-B14F-4D97-AF65-F5344CB8AC3E}">
        <p14:creationId xmlns:p14="http://schemas.microsoft.com/office/powerpoint/2010/main" val="175017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sp>
        <p:nvSpPr>
          <p:cNvPr id="4" name="Zástupný symbol pro zápatí 3"/>
          <p:cNvSpPr>
            <a:spLocks noGrp="1"/>
          </p:cNvSpPr>
          <p:nvPr>
            <p:ph type="ftr" sz="quarter" idx="11"/>
          </p:nvPr>
        </p:nvSpPr>
        <p:spPr/>
        <p:txBody>
          <a:bodyPr/>
          <a:lstStyle/>
          <a:p>
            <a:pPr>
              <a:defRPr/>
            </a:pPr>
            <a:r>
              <a:rPr lang="en-US" altLang="en-US" i="1">
                <a:solidFill>
                  <a:prstClr val="black"/>
                </a:solidFill>
                <a:latin typeface="Georgia"/>
              </a:rPr>
              <a:t>From nuclear reactors to pretty pictures and attractive 3D prints  /  JAROSLAV KŘIVÁNEK</a:t>
            </a:r>
            <a:endParaRPr lang="en-US" altLang="en-US" dirty="0">
              <a:solidFill>
                <a:prstClr val="black"/>
              </a:solidFill>
              <a:latin typeface="Georgia"/>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5" y="-1"/>
            <a:ext cx="14262716" cy="7559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http://media5.itemdesignstudio.com/2012/05/ikea-log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765" t="36404" r="7667" b="33972"/>
          <a:stretch/>
        </p:blipFill>
        <p:spPr bwMode="auto">
          <a:xfrm>
            <a:off x="249547" y="5343291"/>
            <a:ext cx="1515543" cy="326466"/>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xmlns="" id="{52930ACD-407C-4E97-88AA-3EE91F6ACE04}"/>
              </a:ext>
            </a:extLst>
          </p:cNvPr>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5</a:t>
            </a:fld>
            <a:endParaRPr lang="en-US" altLang="en-US">
              <a:solidFill>
                <a:prstClr val="black"/>
              </a:solidFill>
            </a:endParaRPr>
          </a:p>
        </p:txBody>
      </p:sp>
    </p:spTree>
    <p:extLst>
      <p:ext uri="{BB962C8B-B14F-4D97-AF65-F5344CB8AC3E}">
        <p14:creationId xmlns:p14="http://schemas.microsoft.com/office/powerpoint/2010/main" val="341508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3EB4A8-CCEF-45A4-819E-D913CD5DB937}"/>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xmlns="" id="{9535B81F-C7A4-465F-992E-AAA4180A0FC4}"/>
              </a:ext>
            </a:extLst>
          </p:cNvPr>
          <p:cNvSpPr>
            <a:spLocks noGrp="1"/>
          </p:cNvSpPr>
          <p:nvPr>
            <p:ph type="sldNum" sz="quarter" idx="12"/>
          </p:nvPr>
        </p:nvSpPr>
        <p:spPr/>
        <p:txBody>
          <a:bodyPr/>
          <a:lstStyle/>
          <a:p>
            <a:fld id="{7B6CC4D6-176D-4020-9484-FACE48CDBCFB}" type="slidenum">
              <a:rPr lang="cs-CZ" smtClean="0"/>
              <a:t>50</a:t>
            </a:fld>
            <a:endParaRPr lang="cs-CZ" dirty="0"/>
          </a:p>
        </p:txBody>
      </p:sp>
      <p:sp>
        <p:nvSpPr>
          <p:cNvPr id="4" name="Footer Placeholder 3">
            <a:extLst>
              <a:ext uri="{FF2B5EF4-FFF2-40B4-BE49-F238E27FC236}">
                <a16:creationId xmlns:a16="http://schemas.microsoft.com/office/drawing/2014/main" xmlns="" id="{4562D31A-8524-44EA-8AFE-AACE6FDE61E4}"/>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
        <p:nvSpPr>
          <p:cNvPr id="6" name="Content Placeholder 5">
            <a:extLst>
              <a:ext uri="{FF2B5EF4-FFF2-40B4-BE49-F238E27FC236}">
                <a16:creationId xmlns:a16="http://schemas.microsoft.com/office/drawing/2014/main" xmlns="" id="{00851B4B-721A-40CC-8950-1511A89723B3}"/>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xmlns="" id="{559A2DC9-A69D-465E-BAA6-9AE0E2F60DE0}"/>
              </a:ext>
            </a:extLst>
          </p:cNvPr>
          <p:cNvPicPr>
            <a:picLocks noChangeAspect="1"/>
          </p:cNvPicPr>
          <p:nvPr/>
        </p:nvPicPr>
        <p:blipFill>
          <a:blip r:embed="rId2"/>
          <a:stretch>
            <a:fillRect/>
          </a:stretch>
        </p:blipFill>
        <p:spPr>
          <a:xfrm>
            <a:off x="2488408" y="2112962"/>
            <a:ext cx="5715000" cy="3333751"/>
          </a:xfrm>
          <a:prstGeom prst="rect">
            <a:avLst/>
          </a:prstGeom>
        </p:spPr>
      </p:pic>
    </p:spTree>
    <p:extLst>
      <p:ext uri="{BB962C8B-B14F-4D97-AF65-F5344CB8AC3E}">
        <p14:creationId xmlns:p14="http://schemas.microsoft.com/office/powerpoint/2010/main" val="3349022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3EB4A8-CCEF-45A4-819E-D913CD5DB937}"/>
              </a:ext>
            </a:extLst>
          </p:cNvPr>
          <p:cNvSpPr>
            <a:spLocks noGrp="1"/>
          </p:cNvSpPr>
          <p:nvPr>
            <p:ph type="title"/>
          </p:nvPr>
        </p:nvSpPr>
        <p:spPr/>
        <p:txBody>
          <a:bodyPr/>
          <a:lstStyle/>
          <a:p>
            <a:r>
              <a:rPr lang="en-US" dirty="0"/>
              <a:t>Does the 3D printed sushi look like </a:t>
            </a:r>
            <a:r>
              <a:rPr lang="en-US" u="sng" dirty="0"/>
              <a:t>real</a:t>
            </a:r>
            <a:r>
              <a:rPr lang="en-US" dirty="0"/>
              <a:t> sushi?</a:t>
            </a:r>
          </a:p>
        </p:txBody>
      </p:sp>
      <p:sp>
        <p:nvSpPr>
          <p:cNvPr id="3" name="Slide Number Placeholder 2">
            <a:extLst>
              <a:ext uri="{FF2B5EF4-FFF2-40B4-BE49-F238E27FC236}">
                <a16:creationId xmlns:a16="http://schemas.microsoft.com/office/drawing/2014/main" xmlns="" id="{9535B81F-C7A4-465F-992E-AAA4180A0FC4}"/>
              </a:ext>
            </a:extLst>
          </p:cNvPr>
          <p:cNvSpPr>
            <a:spLocks noGrp="1"/>
          </p:cNvSpPr>
          <p:nvPr>
            <p:ph type="sldNum" sz="quarter" idx="12"/>
          </p:nvPr>
        </p:nvSpPr>
        <p:spPr/>
        <p:txBody>
          <a:bodyPr/>
          <a:lstStyle/>
          <a:p>
            <a:fld id="{7B6CC4D6-176D-4020-9484-FACE48CDBCFB}" type="slidenum">
              <a:rPr lang="cs-CZ" smtClean="0"/>
              <a:t>51</a:t>
            </a:fld>
            <a:endParaRPr lang="cs-CZ" dirty="0"/>
          </a:p>
        </p:txBody>
      </p:sp>
      <p:sp>
        <p:nvSpPr>
          <p:cNvPr id="4" name="Footer Placeholder 3">
            <a:extLst>
              <a:ext uri="{FF2B5EF4-FFF2-40B4-BE49-F238E27FC236}">
                <a16:creationId xmlns:a16="http://schemas.microsoft.com/office/drawing/2014/main" xmlns="" id="{4562D31A-8524-44EA-8AFE-AACE6FDE61E4}"/>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
        <p:nvSpPr>
          <p:cNvPr id="6" name="Content Placeholder 5">
            <a:extLst>
              <a:ext uri="{FF2B5EF4-FFF2-40B4-BE49-F238E27FC236}">
                <a16:creationId xmlns:a16="http://schemas.microsoft.com/office/drawing/2014/main" xmlns="" id="{00851B4B-721A-40CC-8950-1511A89723B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xmlns="" id="{A76B23B4-5478-4F20-A002-CBD26BCED5E4}"/>
              </a:ext>
            </a:extLst>
          </p:cNvPr>
          <p:cNvPicPr>
            <a:picLocks noChangeAspect="1"/>
          </p:cNvPicPr>
          <p:nvPr/>
        </p:nvPicPr>
        <p:blipFill>
          <a:blip r:embed="rId2"/>
          <a:stretch>
            <a:fillRect/>
          </a:stretch>
        </p:blipFill>
        <p:spPr>
          <a:xfrm>
            <a:off x="258679" y="2348122"/>
            <a:ext cx="5076825" cy="3429000"/>
          </a:xfrm>
          <a:prstGeom prst="rect">
            <a:avLst/>
          </a:prstGeom>
        </p:spPr>
      </p:pic>
      <p:pic>
        <p:nvPicPr>
          <p:cNvPr id="8" name="Picture 7">
            <a:extLst>
              <a:ext uri="{FF2B5EF4-FFF2-40B4-BE49-F238E27FC236}">
                <a16:creationId xmlns:a16="http://schemas.microsoft.com/office/drawing/2014/main" xmlns="" id="{FDA189A8-E6F1-4F67-A475-C1ACF9904992}"/>
              </a:ext>
            </a:extLst>
          </p:cNvPr>
          <p:cNvPicPr>
            <a:picLocks noChangeAspect="1"/>
          </p:cNvPicPr>
          <p:nvPr/>
        </p:nvPicPr>
        <p:blipFill rotWithShape="1">
          <a:blip r:embed="rId3">
            <a:extLst>
              <a:ext uri="{28A0092B-C50C-407E-A947-70E740481C1C}">
                <a14:useLocalDpi xmlns:a14="http://schemas.microsoft.com/office/drawing/2010/main" val="0"/>
              </a:ext>
            </a:extLst>
          </a:blip>
          <a:srcRect r="30664" b="16339"/>
          <a:stretch/>
        </p:blipFill>
        <p:spPr>
          <a:xfrm>
            <a:off x="5499714" y="2348123"/>
            <a:ext cx="4736486" cy="3429000"/>
          </a:xfrm>
          <a:prstGeom prst="rect">
            <a:avLst/>
          </a:prstGeom>
        </p:spPr>
      </p:pic>
    </p:spTree>
    <p:extLst>
      <p:ext uri="{BB962C8B-B14F-4D97-AF65-F5344CB8AC3E}">
        <p14:creationId xmlns:p14="http://schemas.microsoft.com/office/powerpoint/2010/main" val="98955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788B4-71C2-4244-9372-849F5F1400BB}"/>
              </a:ext>
            </a:extLst>
          </p:cNvPr>
          <p:cNvSpPr>
            <a:spLocks noGrp="1"/>
          </p:cNvSpPr>
          <p:nvPr>
            <p:ph type="title"/>
          </p:nvPr>
        </p:nvSpPr>
        <p:spPr/>
        <p:txBody>
          <a:bodyPr/>
          <a:lstStyle/>
          <a:p>
            <a:r>
              <a:rPr lang="en-US" dirty="0"/>
              <a:t>New problem: “Realistic appearance fabrication”</a:t>
            </a:r>
          </a:p>
        </p:txBody>
      </p:sp>
      <p:sp>
        <p:nvSpPr>
          <p:cNvPr id="3" name="Slide Number Placeholder 2">
            <a:extLst>
              <a:ext uri="{FF2B5EF4-FFF2-40B4-BE49-F238E27FC236}">
                <a16:creationId xmlns:a16="http://schemas.microsoft.com/office/drawing/2014/main" xmlns="" id="{D119AB4C-3711-4CE6-A227-7C5DAD5DF7BE}"/>
              </a:ext>
            </a:extLst>
          </p:cNvPr>
          <p:cNvSpPr>
            <a:spLocks noGrp="1"/>
          </p:cNvSpPr>
          <p:nvPr>
            <p:ph type="sldNum" sz="quarter" idx="12"/>
          </p:nvPr>
        </p:nvSpPr>
        <p:spPr/>
        <p:txBody>
          <a:bodyPr/>
          <a:lstStyle/>
          <a:p>
            <a:fld id="{7B6CC4D6-176D-4020-9484-FACE48CDBCFB}" type="slidenum">
              <a:rPr lang="cs-CZ" smtClean="0"/>
              <a:t>52</a:t>
            </a:fld>
            <a:endParaRPr lang="cs-CZ" dirty="0"/>
          </a:p>
        </p:txBody>
      </p:sp>
      <p:sp>
        <p:nvSpPr>
          <p:cNvPr id="4" name="Footer Placeholder 3">
            <a:extLst>
              <a:ext uri="{FF2B5EF4-FFF2-40B4-BE49-F238E27FC236}">
                <a16:creationId xmlns:a16="http://schemas.microsoft.com/office/drawing/2014/main" xmlns="" id="{CA57609D-B4E1-41AC-94DA-47D560BB01EA}"/>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
        <p:nvSpPr>
          <p:cNvPr id="5" name="Content Placeholder 4">
            <a:extLst>
              <a:ext uri="{FF2B5EF4-FFF2-40B4-BE49-F238E27FC236}">
                <a16:creationId xmlns:a16="http://schemas.microsoft.com/office/drawing/2014/main" xmlns="" id="{9602A83D-1C89-4917-B895-CD5F5A5FF83B}"/>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xmlns="" id="{70FAD9C2-9E97-49AF-AA23-3141F61EE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207" y="1404937"/>
            <a:ext cx="8890000" cy="5334000"/>
          </a:xfrm>
          <a:prstGeom prst="rect">
            <a:avLst/>
          </a:prstGeom>
        </p:spPr>
      </p:pic>
    </p:spTree>
    <p:extLst>
      <p:ext uri="{BB962C8B-B14F-4D97-AF65-F5344CB8AC3E}">
        <p14:creationId xmlns:p14="http://schemas.microsoft.com/office/powerpoint/2010/main" val="285290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053BC8D2-EAEB-4D25-BDA7-C64CD14343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4854" y="2469119"/>
            <a:ext cx="3040148" cy="2238375"/>
          </a:xfrm>
          <a:prstGeom prst="rect">
            <a:avLst/>
          </a:prstGeom>
        </p:spPr>
      </p:pic>
      <p:sp>
        <p:nvSpPr>
          <p:cNvPr id="2" name="Title 1">
            <a:extLst>
              <a:ext uri="{FF2B5EF4-FFF2-40B4-BE49-F238E27FC236}">
                <a16:creationId xmlns:a16="http://schemas.microsoft.com/office/drawing/2014/main" xmlns="" id="{2E04F46A-47FB-40BE-9D0F-ED53DB9F3424}"/>
              </a:ext>
            </a:extLst>
          </p:cNvPr>
          <p:cNvSpPr>
            <a:spLocks noGrp="1"/>
          </p:cNvSpPr>
          <p:nvPr>
            <p:ph type="title"/>
          </p:nvPr>
        </p:nvSpPr>
        <p:spPr/>
        <p:txBody>
          <a:bodyPr/>
          <a:lstStyle/>
          <a:p>
            <a:r>
              <a:rPr lang="en-US" dirty="0"/>
              <a:t>Appearance fabrication</a:t>
            </a:r>
          </a:p>
        </p:txBody>
      </p:sp>
      <p:sp>
        <p:nvSpPr>
          <p:cNvPr id="3" name="Slide Number Placeholder 2">
            <a:extLst>
              <a:ext uri="{FF2B5EF4-FFF2-40B4-BE49-F238E27FC236}">
                <a16:creationId xmlns:a16="http://schemas.microsoft.com/office/drawing/2014/main" xmlns="" id="{948C4B49-09B8-4152-80DA-4411929A3797}"/>
              </a:ext>
            </a:extLst>
          </p:cNvPr>
          <p:cNvSpPr>
            <a:spLocks noGrp="1"/>
          </p:cNvSpPr>
          <p:nvPr>
            <p:ph type="sldNum" sz="quarter" idx="12"/>
          </p:nvPr>
        </p:nvSpPr>
        <p:spPr/>
        <p:txBody>
          <a:bodyPr/>
          <a:lstStyle/>
          <a:p>
            <a:fld id="{7B6CC4D6-176D-4020-9484-FACE48CDBCFB}" type="slidenum">
              <a:rPr lang="cs-CZ" smtClean="0"/>
              <a:t>53</a:t>
            </a:fld>
            <a:endParaRPr lang="cs-CZ" dirty="0"/>
          </a:p>
        </p:txBody>
      </p:sp>
      <p:sp>
        <p:nvSpPr>
          <p:cNvPr id="4" name="Footer Placeholder 3">
            <a:extLst>
              <a:ext uri="{FF2B5EF4-FFF2-40B4-BE49-F238E27FC236}">
                <a16:creationId xmlns:a16="http://schemas.microsoft.com/office/drawing/2014/main" xmlns="" id="{7E28163A-778A-4662-864C-8EF8D33F479D}"/>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pic>
        <p:nvPicPr>
          <p:cNvPr id="8" name="Picture 7">
            <a:extLst>
              <a:ext uri="{FF2B5EF4-FFF2-40B4-BE49-F238E27FC236}">
                <a16:creationId xmlns:a16="http://schemas.microsoft.com/office/drawing/2014/main" xmlns="" id="{9AF2A19B-B4DE-466C-BC3C-AEA997EA03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9766"/>
          <a:stretch/>
        </p:blipFill>
        <p:spPr>
          <a:xfrm>
            <a:off x="404501" y="2738436"/>
            <a:ext cx="1989645" cy="1699736"/>
          </a:xfrm>
          <a:prstGeom prst="rect">
            <a:avLst/>
          </a:prstGeom>
        </p:spPr>
      </p:pic>
      <p:sp>
        <p:nvSpPr>
          <p:cNvPr id="9" name="Right Arrow 7">
            <a:extLst>
              <a:ext uri="{FF2B5EF4-FFF2-40B4-BE49-F238E27FC236}">
                <a16:creationId xmlns:a16="http://schemas.microsoft.com/office/drawing/2014/main" xmlns="" id="{64490CCA-251A-46D9-BD51-CE5F98925081}"/>
              </a:ext>
            </a:extLst>
          </p:cNvPr>
          <p:cNvSpPr/>
          <p:nvPr/>
        </p:nvSpPr>
        <p:spPr bwMode="auto">
          <a:xfrm>
            <a:off x="7780254"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17" tIns="45709" rIns="91417" bIns="45709" numCol="1" rtlCol="0" anchor="ctr" anchorCtr="0" compatLnSpc="1">
            <a:prstTxWarp prst="textNoShape">
              <a:avLst/>
            </a:prstTxWarp>
          </a:bodyPr>
          <a:lstStyle/>
          <a:p>
            <a:pPr algn="ctr" defTabSz="913682" eaLnBrk="0" hangingPunct="0"/>
            <a:endParaRPr lang="en-US" sz="2900" dirty="0">
              <a:solidFill>
                <a:schemeClr val="tx1"/>
              </a:solidFill>
            </a:endParaRPr>
          </a:p>
        </p:txBody>
      </p:sp>
      <p:sp>
        <p:nvSpPr>
          <p:cNvPr id="15" name="Right Arrow 7">
            <a:extLst>
              <a:ext uri="{FF2B5EF4-FFF2-40B4-BE49-F238E27FC236}">
                <a16:creationId xmlns:a16="http://schemas.microsoft.com/office/drawing/2014/main" xmlns="" id="{02092DF0-013F-4631-B48A-F1014A7795EA}"/>
              </a:ext>
            </a:extLst>
          </p:cNvPr>
          <p:cNvSpPr/>
          <p:nvPr/>
        </p:nvSpPr>
        <p:spPr bwMode="auto">
          <a:xfrm>
            <a:off x="2590802"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17" tIns="45709" rIns="91417" bIns="45709" numCol="1" rtlCol="0" anchor="ctr" anchorCtr="0" compatLnSpc="1">
            <a:prstTxWarp prst="textNoShape">
              <a:avLst/>
            </a:prstTxWarp>
          </a:bodyPr>
          <a:lstStyle/>
          <a:p>
            <a:pPr algn="ctr" defTabSz="913682" eaLnBrk="0" hangingPunct="0"/>
            <a:endParaRPr lang="en-US" sz="2900" dirty="0">
              <a:solidFill>
                <a:schemeClr val="tx1"/>
              </a:solidFill>
            </a:endParaRPr>
          </a:p>
        </p:txBody>
      </p:sp>
      <p:pic>
        <p:nvPicPr>
          <p:cNvPr id="16" name="Picture 15">
            <a:extLst>
              <a:ext uri="{FF2B5EF4-FFF2-40B4-BE49-F238E27FC236}">
                <a16:creationId xmlns:a16="http://schemas.microsoft.com/office/drawing/2014/main" xmlns="" id="{331CD293-82E3-484E-A8D3-638AE1B386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9766"/>
          <a:stretch/>
        </p:blipFill>
        <p:spPr>
          <a:xfrm>
            <a:off x="8442647" y="2738436"/>
            <a:ext cx="1989645" cy="1699736"/>
          </a:xfrm>
          <a:prstGeom prst="rect">
            <a:avLst/>
          </a:prstGeom>
        </p:spPr>
      </p:pic>
      <p:sp>
        <p:nvSpPr>
          <p:cNvPr id="17" name="Right Arrow 7">
            <a:extLst>
              <a:ext uri="{FF2B5EF4-FFF2-40B4-BE49-F238E27FC236}">
                <a16:creationId xmlns:a16="http://schemas.microsoft.com/office/drawing/2014/main" xmlns="" id="{4BE697C1-7581-4611-A5E4-EE2E5DCE9808}"/>
              </a:ext>
            </a:extLst>
          </p:cNvPr>
          <p:cNvSpPr/>
          <p:nvPr/>
        </p:nvSpPr>
        <p:spPr bwMode="auto">
          <a:xfrm>
            <a:off x="5156202"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17" tIns="45709" rIns="91417" bIns="45709" numCol="1" rtlCol="0" anchor="ctr" anchorCtr="0" compatLnSpc="1">
            <a:prstTxWarp prst="textNoShape">
              <a:avLst/>
            </a:prstTxWarp>
          </a:bodyPr>
          <a:lstStyle/>
          <a:p>
            <a:pPr algn="ctr" defTabSz="913682" eaLnBrk="0" hangingPunct="0"/>
            <a:endParaRPr lang="en-US" sz="2900" dirty="0">
              <a:solidFill>
                <a:schemeClr val="tx1"/>
              </a:solidFill>
            </a:endParaRPr>
          </a:p>
        </p:txBody>
      </p:sp>
      <p:sp>
        <p:nvSpPr>
          <p:cNvPr id="18" name="TextBox 17">
            <a:extLst>
              <a:ext uri="{FF2B5EF4-FFF2-40B4-BE49-F238E27FC236}">
                <a16:creationId xmlns:a16="http://schemas.microsoft.com/office/drawing/2014/main" xmlns="" id="{D0D1CE7E-CD43-4C92-A17C-259F8EC9E818}"/>
              </a:ext>
            </a:extLst>
          </p:cNvPr>
          <p:cNvSpPr txBox="1"/>
          <p:nvPr/>
        </p:nvSpPr>
        <p:spPr>
          <a:xfrm>
            <a:off x="3035236" y="3107159"/>
            <a:ext cx="2105017" cy="984863"/>
          </a:xfrm>
          <a:prstGeom prst="rect">
            <a:avLst/>
          </a:prstGeom>
          <a:noFill/>
        </p:spPr>
        <p:txBody>
          <a:bodyPr wrap="none" lIns="91417" tIns="45709" rIns="91417" bIns="45709" rtlCol="0">
            <a:spAutoFit/>
          </a:bodyPr>
          <a:lstStyle/>
          <a:p>
            <a:pPr algn="ctr"/>
            <a:r>
              <a:rPr lang="en-US" sz="2900" dirty="0"/>
              <a:t>Some sort of</a:t>
            </a:r>
          </a:p>
          <a:p>
            <a:pPr algn="ctr"/>
            <a:r>
              <a:rPr lang="en-US" sz="2900" dirty="0"/>
              <a:t>processing</a:t>
            </a:r>
          </a:p>
        </p:txBody>
      </p:sp>
      <p:sp>
        <p:nvSpPr>
          <p:cNvPr id="19" name="TextBox 18">
            <a:extLst>
              <a:ext uri="{FF2B5EF4-FFF2-40B4-BE49-F238E27FC236}">
                <a16:creationId xmlns:a16="http://schemas.microsoft.com/office/drawing/2014/main" xmlns="" id="{2D372171-545E-4621-8880-0FE5B94345DE}"/>
              </a:ext>
            </a:extLst>
          </p:cNvPr>
          <p:cNvSpPr txBox="1"/>
          <p:nvPr/>
        </p:nvSpPr>
        <p:spPr>
          <a:xfrm>
            <a:off x="3547631" y="1187648"/>
            <a:ext cx="1082301" cy="2416024"/>
          </a:xfrm>
          <a:prstGeom prst="rect">
            <a:avLst/>
          </a:prstGeom>
          <a:noFill/>
        </p:spPr>
        <p:txBody>
          <a:bodyPr wrap="none" lIns="91417" tIns="45709" rIns="91417" bIns="45709" rtlCol="0">
            <a:spAutoFit/>
          </a:bodyPr>
          <a:lstStyle/>
          <a:p>
            <a:r>
              <a:rPr lang="en-US" sz="15100" b="1" dirty="0">
                <a:solidFill>
                  <a:schemeClr val="bg2"/>
                </a:solidFill>
              </a:rPr>
              <a:t>?</a:t>
            </a:r>
          </a:p>
        </p:txBody>
      </p:sp>
      <p:sp>
        <p:nvSpPr>
          <p:cNvPr id="20" name="TextBox 19">
            <a:extLst>
              <a:ext uri="{FF2B5EF4-FFF2-40B4-BE49-F238E27FC236}">
                <a16:creationId xmlns:a16="http://schemas.microsoft.com/office/drawing/2014/main" xmlns="" id="{CBF4D338-7AB2-4429-9FE2-51590FD07655}"/>
              </a:ext>
            </a:extLst>
          </p:cNvPr>
          <p:cNvSpPr txBox="1"/>
          <p:nvPr/>
        </p:nvSpPr>
        <p:spPr>
          <a:xfrm>
            <a:off x="4240747" y="5847532"/>
            <a:ext cx="2317447" cy="584753"/>
          </a:xfrm>
          <a:prstGeom prst="rect">
            <a:avLst/>
          </a:prstGeom>
          <a:noFill/>
        </p:spPr>
        <p:txBody>
          <a:bodyPr wrap="none" lIns="91417" tIns="45709" rIns="91417" bIns="45709" rtlCol="0">
            <a:spAutoFit/>
          </a:bodyPr>
          <a:lstStyle/>
          <a:p>
            <a:r>
              <a:rPr lang="en-US" sz="3200" dirty="0"/>
              <a:t>Visual match</a:t>
            </a:r>
          </a:p>
        </p:txBody>
      </p:sp>
      <p:cxnSp>
        <p:nvCxnSpPr>
          <p:cNvPr id="22" name="Connector: Elbow 21">
            <a:extLst>
              <a:ext uri="{FF2B5EF4-FFF2-40B4-BE49-F238E27FC236}">
                <a16:creationId xmlns:a16="http://schemas.microsoft.com/office/drawing/2014/main" xmlns="" id="{3432A159-8259-4EFF-B3FC-99E3DB9D820A}"/>
              </a:ext>
            </a:extLst>
          </p:cNvPr>
          <p:cNvCxnSpPr/>
          <p:nvPr/>
        </p:nvCxnSpPr>
        <p:spPr>
          <a:xfrm rot="10800000" flipV="1">
            <a:off x="6832602" y="4707493"/>
            <a:ext cx="2604868" cy="1432425"/>
          </a:xfrm>
          <a:prstGeom prst="bentConnector3">
            <a:avLst>
              <a:gd name="adj1" fmla="val -21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xmlns="" id="{4BC950D8-8E7C-4D02-99F8-5F2BCED2AAF6}"/>
              </a:ext>
            </a:extLst>
          </p:cNvPr>
          <p:cNvCxnSpPr>
            <a:cxnSpLocks/>
          </p:cNvCxnSpPr>
          <p:nvPr/>
        </p:nvCxnSpPr>
        <p:spPr>
          <a:xfrm rot="10800000" flipH="1" flipV="1">
            <a:off x="1361522" y="4707493"/>
            <a:ext cx="2604868" cy="1432425"/>
          </a:xfrm>
          <a:prstGeom prst="bentConnector3">
            <a:avLst>
              <a:gd name="adj1" fmla="val -218"/>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991DD458-F99D-4673-9C76-12E911DCB399}"/>
              </a:ext>
            </a:extLst>
          </p:cNvPr>
          <p:cNvSpPr txBox="1"/>
          <p:nvPr/>
        </p:nvSpPr>
        <p:spPr>
          <a:xfrm>
            <a:off x="789289" y="2164475"/>
            <a:ext cx="1118465" cy="538587"/>
          </a:xfrm>
          <a:prstGeom prst="rect">
            <a:avLst/>
          </a:prstGeom>
          <a:noFill/>
        </p:spPr>
        <p:txBody>
          <a:bodyPr wrap="none" lIns="91417" tIns="45709" rIns="91417" bIns="45709" rtlCol="0">
            <a:spAutoFit/>
          </a:bodyPr>
          <a:lstStyle/>
          <a:p>
            <a:pPr algn="ctr"/>
            <a:r>
              <a:rPr lang="en-US" sz="2900" dirty="0"/>
              <a:t>Target</a:t>
            </a:r>
          </a:p>
        </p:txBody>
      </p:sp>
    </p:spTree>
    <p:extLst>
      <p:ext uri="{BB962C8B-B14F-4D97-AF65-F5344CB8AC3E}">
        <p14:creationId xmlns:p14="http://schemas.microsoft.com/office/powerpoint/2010/main" val="51528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904763-D9ED-4C05-B686-C10CA249AA7C}"/>
              </a:ext>
            </a:extLst>
          </p:cNvPr>
          <p:cNvSpPr>
            <a:spLocks noGrp="1"/>
          </p:cNvSpPr>
          <p:nvPr>
            <p:ph type="ctrTitle"/>
          </p:nvPr>
        </p:nvSpPr>
        <p:spPr/>
        <p:txBody>
          <a:bodyPr/>
          <a:lstStyle/>
          <a:p>
            <a:pPr algn="ctr"/>
            <a:r>
              <a:rPr lang="en-US" dirty="0"/>
              <a:t>Example of our 3D printing research:</a:t>
            </a:r>
            <a:br>
              <a:rPr lang="en-US" dirty="0"/>
            </a:br>
            <a:r>
              <a:rPr lang="en-US" dirty="0"/>
              <a:t/>
            </a:r>
            <a:br>
              <a:rPr lang="en-US" dirty="0"/>
            </a:br>
            <a:r>
              <a:rPr lang="en-US" dirty="0"/>
              <a:t>SCATTERING-AWARE TEXTRURE REPRODUCTION IN 3D PRINTING</a:t>
            </a:r>
          </a:p>
        </p:txBody>
      </p:sp>
      <p:sp>
        <p:nvSpPr>
          <p:cNvPr id="7" name="Subtitle 6">
            <a:extLst>
              <a:ext uri="{FF2B5EF4-FFF2-40B4-BE49-F238E27FC236}">
                <a16:creationId xmlns:a16="http://schemas.microsoft.com/office/drawing/2014/main" xmlns="" id="{521E9336-5F71-4735-908B-E40FB3548833}"/>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xmlns="" id="{5EC5934C-AC77-45BC-B6FE-D7B66EBFE7C4}"/>
              </a:ext>
            </a:extLst>
          </p:cNvPr>
          <p:cNvSpPr>
            <a:spLocks noGrp="1"/>
          </p:cNvSpPr>
          <p:nvPr>
            <p:ph type="sldNum" sz="quarter" idx="4"/>
          </p:nvPr>
        </p:nvSpPr>
        <p:spPr/>
        <p:txBody>
          <a:bodyPr/>
          <a:lstStyle/>
          <a:p>
            <a:fld id="{7B6CC4D6-176D-4020-9484-FACE48CDBCFB}" type="slidenum">
              <a:rPr lang="cs-CZ" smtClean="0">
                <a:solidFill>
                  <a:prstClr val="black"/>
                </a:solidFill>
              </a:rPr>
              <a:pPr/>
              <a:t>54</a:t>
            </a:fld>
            <a:endParaRPr lang="cs-CZ" dirty="0">
              <a:solidFill>
                <a:prstClr val="black"/>
              </a:solidFill>
            </a:endParaRPr>
          </a:p>
        </p:txBody>
      </p:sp>
      <p:sp>
        <p:nvSpPr>
          <p:cNvPr id="4" name="Footer Placeholder 3">
            <a:extLst>
              <a:ext uri="{FF2B5EF4-FFF2-40B4-BE49-F238E27FC236}">
                <a16:creationId xmlns:a16="http://schemas.microsoft.com/office/drawing/2014/main" xmlns="" id="{B718D53B-40B1-408F-AD16-724CA90E36DB}"/>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Tree>
    <p:extLst>
      <p:ext uri="{BB962C8B-B14F-4D97-AF65-F5344CB8AC3E}">
        <p14:creationId xmlns:p14="http://schemas.microsoft.com/office/powerpoint/2010/main" val="368303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853F2B-44B4-4623-BCEE-0E115F2532FA}"/>
              </a:ext>
            </a:extLst>
          </p:cNvPr>
          <p:cNvSpPr>
            <a:spLocks noGrp="1"/>
          </p:cNvSpPr>
          <p:nvPr>
            <p:ph type="title"/>
          </p:nvPr>
        </p:nvSpPr>
        <p:spPr/>
        <p:txBody>
          <a:bodyPr/>
          <a:lstStyle/>
          <a:p>
            <a:r>
              <a:rPr lang="en-US" dirty="0"/>
              <a:t>Textured 3D prints</a:t>
            </a:r>
          </a:p>
        </p:txBody>
      </p:sp>
      <p:sp>
        <p:nvSpPr>
          <p:cNvPr id="3" name="Slide Number Placeholder 2">
            <a:extLst>
              <a:ext uri="{FF2B5EF4-FFF2-40B4-BE49-F238E27FC236}">
                <a16:creationId xmlns:a16="http://schemas.microsoft.com/office/drawing/2014/main" xmlns="" id="{79D2D01C-6CCF-4F44-B713-93B47D316B86}"/>
              </a:ext>
            </a:extLst>
          </p:cNvPr>
          <p:cNvSpPr>
            <a:spLocks noGrp="1"/>
          </p:cNvSpPr>
          <p:nvPr>
            <p:ph type="sldNum" sz="quarter" idx="12"/>
          </p:nvPr>
        </p:nvSpPr>
        <p:spPr/>
        <p:txBody>
          <a:bodyPr/>
          <a:lstStyle/>
          <a:p>
            <a:fld id="{7B6CC4D6-176D-4020-9484-FACE48CDBCFB}" type="slidenum">
              <a:rPr lang="cs-CZ" smtClean="0">
                <a:solidFill>
                  <a:prstClr val="black"/>
                </a:solidFill>
              </a:rPr>
              <a:pPr/>
              <a:t>55</a:t>
            </a:fld>
            <a:endParaRPr lang="cs-CZ" dirty="0">
              <a:solidFill>
                <a:prstClr val="black"/>
              </a:solidFill>
            </a:endParaRPr>
          </a:p>
        </p:txBody>
      </p:sp>
      <p:sp>
        <p:nvSpPr>
          <p:cNvPr id="4" name="Footer Placeholder 3">
            <a:extLst>
              <a:ext uri="{FF2B5EF4-FFF2-40B4-BE49-F238E27FC236}">
                <a16:creationId xmlns:a16="http://schemas.microsoft.com/office/drawing/2014/main" xmlns="" id="{02554C55-DC05-4D33-92E3-082952B7509D}"/>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5" name="Content Placeholder 4">
            <a:extLst>
              <a:ext uri="{FF2B5EF4-FFF2-40B4-BE49-F238E27FC236}">
                <a16:creationId xmlns:a16="http://schemas.microsoft.com/office/drawing/2014/main" xmlns="" id="{EEFA8133-50BA-41B9-9F79-A46FDD6934EC}"/>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xmlns="" id="{49383F9C-825F-49C9-BA4D-B44BBB05AE13}"/>
              </a:ext>
            </a:extLst>
          </p:cNvPr>
          <p:cNvPicPr>
            <a:picLocks noChangeAspect="1"/>
          </p:cNvPicPr>
          <p:nvPr/>
        </p:nvPicPr>
        <p:blipFill>
          <a:blip r:embed="rId2"/>
          <a:stretch>
            <a:fillRect/>
          </a:stretch>
        </p:blipFill>
        <p:spPr>
          <a:xfrm>
            <a:off x="4" y="2275278"/>
            <a:ext cx="10691813" cy="3553418"/>
          </a:xfrm>
          <a:prstGeom prst="rect">
            <a:avLst/>
          </a:prstGeom>
        </p:spPr>
      </p:pic>
    </p:spTree>
    <p:extLst>
      <p:ext uri="{BB962C8B-B14F-4D97-AF65-F5344CB8AC3E}">
        <p14:creationId xmlns:p14="http://schemas.microsoft.com/office/powerpoint/2010/main" val="288676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0A9F8C-EBFD-4FDD-B26F-5C9205610C3B}"/>
              </a:ext>
            </a:extLst>
          </p:cNvPr>
          <p:cNvSpPr>
            <a:spLocks noGrp="1"/>
          </p:cNvSpPr>
          <p:nvPr>
            <p:ph type="title"/>
          </p:nvPr>
        </p:nvSpPr>
        <p:spPr/>
        <p:txBody>
          <a:bodyPr/>
          <a:lstStyle/>
          <a:p>
            <a:r>
              <a:rPr lang="en-US" dirty="0"/>
              <a:t>Translucency blurs textures</a:t>
            </a:r>
          </a:p>
        </p:txBody>
      </p:sp>
      <p:sp>
        <p:nvSpPr>
          <p:cNvPr id="3" name="Slide Number Placeholder 2">
            <a:extLst>
              <a:ext uri="{FF2B5EF4-FFF2-40B4-BE49-F238E27FC236}">
                <a16:creationId xmlns:a16="http://schemas.microsoft.com/office/drawing/2014/main" xmlns="" id="{630E4493-FA9F-4544-9C55-DBCB5E567701}"/>
              </a:ext>
            </a:extLst>
          </p:cNvPr>
          <p:cNvSpPr>
            <a:spLocks noGrp="1"/>
          </p:cNvSpPr>
          <p:nvPr>
            <p:ph type="sldNum" sz="quarter" idx="12"/>
          </p:nvPr>
        </p:nvSpPr>
        <p:spPr/>
        <p:txBody>
          <a:bodyPr/>
          <a:lstStyle/>
          <a:p>
            <a:fld id="{7B6CC4D6-176D-4020-9484-FACE48CDBCFB}" type="slidenum">
              <a:rPr lang="cs-CZ" smtClean="0">
                <a:solidFill>
                  <a:prstClr val="black"/>
                </a:solidFill>
              </a:rPr>
              <a:pPr/>
              <a:t>56</a:t>
            </a:fld>
            <a:endParaRPr lang="cs-CZ" dirty="0">
              <a:solidFill>
                <a:prstClr val="black"/>
              </a:solidFill>
            </a:endParaRPr>
          </a:p>
        </p:txBody>
      </p:sp>
      <p:sp>
        <p:nvSpPr>
          <p:cNvPr id="4" name="Footer Placeholder 3">
            <a:extLst>
              <a:ext uri="{FF2B5EF4-FFF2-40B4-BE49-F238E27FC236}">
                <a16:creationId xmlns:a16="http://schemas.microsoft.com/office/drawing/2014/main" xmlns="" id="{D20A07DA-C47D-4DA9-99B8-6449CDDDF8DA}"/>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pic>
        <p:nvPicPr>
          <p:cNvPr id="6" name="Picture 5">
            <a:extLst>
              <a:ext uri="{FF2B5EF4-FFF2-40B4-BE49-F238E27FC236}">
                <a16:creationId xmlns:a16="http://schemas.microsoft.com/office/drawing/2014/main" xmlns="" id="{91D0A5C0-1B64-4772-8619-9167640D7ABC}"/>
              </a:ext>
            </a:extLst>
          </p:cNvPr>
          <p:cNvPicPr>
            <a:picLocks noChangeAspect="1"/>
          </p:cNvPicPr>
          <p:nvPr/>
        </p:nvPicPr>
        <p:blipFill>
          <a:blip r:embed="rId3"/>
          <a:stretch>
            <a:fillRect/>
          </a:stretch>
        </p:blipFill>
        <p:spPr>
          <a:xfrm>
            <a:off x="2410172" y="1567776"/>
            <a:ext cx="2636186" cy="2628214"/>
          </a:xfrm>
          <a:prstGeom prst="rect">
            <a:avLst/>
          </a:prstGeom>
        </p:spPr>
      </p:pic>
      <p:pic>
        <p:nvPicPr>
          <p:cNvPr id="7" name="Picture 6">
            <a:extLst>
              <a:ext uri="{FF2B5EF4-FFF2-40B4-BE49-F238E27FC236}">
                <a16:creationId xmlns:a16="http://schemas.microsoft.com/office/drawing/2014/main" xmlns="" id="{85715FCE-5AD7-4204-8859-BCD4E10CB857}"/>
              </a:ext>
            </a:extLst>
          </p:cNvPr>
          <p:cNvPicPr>
            <a:picLocks noChangeAspect="1"/>
          </p:cNvPicPr>
          <p:nvPr/>
        </p:nvPicPr>
        <p:blipFill>
          <a:blip r:embed="rId4"/>
          <a:stretch>
            <a:fillRect/>
          </a:stretch>
        </p:blipFill>
        <p:spPr>
          <a:xfrm>
            <a:off x="2446376" y="4305172"/>
            <a:ext cx="2599987" cy="2773467"/>
          </a:xfrm>
          <a:prstGeom prst="rect">
            <a:avLst/>
          </a:prstGeom>
        </p:spPr>
      </p:pic>
      <p:pic>
        <p:nvPicPr>
          <p:cNvPr id="8" name="Picture 7">
            <a:extLst>
              <a:ext uri="{FF2B5EF4-FFF2-40B4-BE49-F238E27FC236}">
                <a16:creationId xmlns:a16="http://schemas.microsoft.com/office/drawing/2014/main" xmlns="" id="{EA55DB8E-B048-48CE-87A3-22FA377CC474}"/>
              </a:ext>
            </a:extLst>
          </p:cNvPr>
          <p:cNvPicPr>
            <a:picLocks noChangeAspect="1"/>
          </p:cNvPicPr>
          <p:nvPr/>
        </p:nvPicPr>
        <p:blipFill>
          <a:blip r:embed="rId5"/>
          <a:stretch>
            <a:fillRect/>
          </a:stretch>
        </p:blipFill>
        <p:spPr>
          <a:xfrm>
            <a:off x="5389616" y="1567789"/>
            <a:ext cx="2622279" cy="2615013"/>
          </a:xfrm>
          <a:prstGeom prst="rect">
            <a:avLst/>
          </a:prstGeom>
        </p:spPr>
      </p:pic>
      <p:pic>
        <p:nvPicPr>
          <p:cNvPr id="9" name="Picture 8">
            <a:extLst>
              <a:ext uri="{FF2B5EF4-FFF2-40B4-BE49-F238E27FC236}">
                <a16:creationId xmlns:a16="http://schemas.microsoft.com/office/drawing/2014/main" xmlns="" id="{8E16D3E5-5B10-41BE-8B4A-D13CE6C5093C}"/>
              </a:ext>
            </a:extLst>
          </p:cNvPr>
          <p:cNvPicPr>
            <a:picLocks noChangeAspect="1"/>
          </p:cNvPicPr>
          <p:nvPr/>
        </p:nvPicPr>
        <p:blipFill>
          <a:blip r:embed="rId6"/>
          <a:stretch>
            <a:fillRect/>
          </a:stretch>
        </p:blipFill>
        <p:spPr>
          <a:xfrm>
            <a:off x="5389616" y="4305172"/>
            <a:ext cx="2622279" cy="2773467"/>
          </a:xfrm>
          <a:prstGeom prst="rect">
            <a:avLst/>
          </a:prstGeom>
        </p:spPr>
      </p:pic>
      <p:sp>
        <p:nvSpPr>
          <p:cNvPr id="10" name="TextBox 9">
            <a:extLst>
              <a:ext uri="{FF2B5EF4-FFF2-40B4-BE49-F238E27FC236}">
                <a16:creationId xmlns:a16="http://schemas.microsoft.com/office/drawing/2014/main" xmlns="" id="{7A767781-946B-4825-9DA1-3067F84A4B8F}"/>
              </a:ext>
            </a:extLst>
          </p:cNvPr>
          <p:cNvSpPr txBox="1"/>
          <p:nvPr/>
        </p:nvSpPr>
        <p:spPr>
          <a:xfrm>
            <a:off x="3169050" y="1035496"/>
            <a:ext cx="1118424" cy="538569"/>
          </a:xfrm>
          <a:prstGeom prst="rect">
            <a:avLst/>
          </a:prstGeom>
          <a:noFill/>
        </p:spPr>
        <p:txBody>
          <a:bodyPr wrap="none" lIns="91397" tIns="45700" rIns="91397" bIns="45700" rtlCol="0">
            <a:spAutoFit/>
          </a:bodyPr>
          <a:lstStyle/>
          <a:p>
            <a:pPr algn="ctr" defTabSz="913874"/>
            <a:r>
              <a:rPr lang="en-US" sz="2900" dirty="0">
                <a:solidFill>
                  <a:prstClr val="black"/>
                </a:solidFill>
              </a:rPr>
              <a:t>Target</a:t>
            </a:r>
          </a:p>
        </p:txBody>
      </p:sp>
      <p:sp>
        <p:nvSpPr>
          <p:cNvPr id="12" name="TextBox 11">
            <a:extLst>
              <a:ext uri="{FF2B5EF4-FFF2-40B4-BE49-F238E27FC236}">
                <a16:creationId xmlns:a16="http://schemas.microsoft.com/office/drawing/2014/main" xmlns="" id="{8A94FD87-AAAC-4FB2-86F1-9AAF9F83B79A}"/>
              </a:ext>
            </a:extLst>
          </p:cNvPr>
          <p:cNvSpPr txBox="1"/>
          <p:nvPr/>
        </p:nvSpPr>
        <p:spPr>
          <a:xfrm>
            <a:off x="5652850" y="986242"/>
            <a:ext cx="2095807" cy="538569"/>
          </a:xfrm>
          <a:prstGeom prst="rect">
            <a:avLst/>
          </a:prstGeom>
          <a:noFill/>
        </p:spPr>
        <p:txBody>
          <a:bodyPr wrap="none" lIns="91397" tIns="45700" rIns="91397" bIns="45700" rtlCol="0">
            <a:spAutoFit/>
          </a:bodyPr>
          <a:lstStyle/>
          <a:p>
            <a:pPr algn="ctr" defTabSz="913874"/>
            <a:r>
              <a:rPr lang="en-US" sz="2900" dirty="0">
                <a:solidFill>
                  <a:prstClr val="black"/>
                </a:solidFill>
              </a:rPr>
              <a:t>Default print</a:t>
            </a:r>
          </a:p>
        </p:txBody>
      </p:sp>
    </p:spTree>
    <p:extLst>
      <p:ext uri="{BB962C8B-B14F-4D97-AF65-F5344CB8AC3E}">
        <p14:creationId xmlns:p14="http://schemas.microsoft.com/office/powerpoint/2010/main" val="177816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8C6184-44D0-477A-8096-DAA4CD6D8166}"/>
              </a:ext>
            </a:extLst>
          </p:cNvPr>
          <p:cNvSpPr>
            <a:spLocks noGrp="1"/>
          </p:cNvSpPr>
          <p:nvPr>
            <p:ph type="title"/>
          </p:nvPr>
        </p:nvSpPr>
        <p:spPr/>
        <p:txBody>
          <a:bodyPr/>
          <a:lstStyle/>
          <a:p>
            <a:r>
              <a:rPr lang="en-US" dirty="0"/>
              <a:t>Precorrection for optical aberrations</a:t>
            </a:r>
          </a:p>
        </p:txBody>
      </p:sp>
      <p:sp>
        <p:nvSpPr>
          <p:cNvPr id="3" name="Slide Number Placeholder 2">
            <a:extLst>
              <a:ext uri="{FF2B5EF4-FFF2-40B4-BE49-F238E27FC236}">
                <a16:creationId xmlns:a16="http://schemas.microsoft.com/office/drawing/2014/main" xmlns="" id="{03A39762-9530-46AF-B3E1-0E4B50D87817}"/>
              </a:ext>
            </a:extLst>
          </p:cNvPr>
          <p:cNvSpPr>
            <a:spLocks noGrp="1"/>
          </p:cNvSpPr>
          <p:nvPr>
            <p:ph type="sldNum" sz="quarter" idx="12"/>
          </p:nvPr>
        </p:nvSpPr>
        <p:spPr/>
        <p:txBody>
          <a:bodyPr/>
          <a:lstStyle/>
          <a:p>
            <a:fld id="{7B6CC4D6-176D-4020-9484-FACE48CDBCFB}" type="slidenum">
              <a:rPr lang="cs-CZ" smtClean="0">
                <a:solidFill>
                  <a:prstClr val="black"/>
                </a:solidFill>
              </a:rPr>
              <a:pPr/>
              <a:t>57</a:t>
            </a:fld>
            <a:endParaRPr lang="cs-CZ" dirty="0">
              <a:solidFill>
                <a:prstClr val="black"/>
              </a:solidFill>
            </a:endParaRPr>
          </a:p>
        </p:txBody>
      </p:sp>
      <p:sp>
        <p:nvSpPr>
          <p:cNvPr id="4" name="Footer Placeholder 3">
            <a:extLst>
              <a:ext uri="{FF2B5EF4-FFF2-40B4-BE49-F238E27FC236}">
                <a16:creationId xmlns:a16="http://schemas.microsoft.com/office/drawing/2014/main" xmlns="" id="{9B868F79-46D4-48AD-94E5-595238BF206F}"/>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5" name="Content Placeholder 4">
            <a:extLst>
              <a:ext uri="{FF2B5EF4-FFF2-40B4-BE49-F238E27FC236}">
                <a16:creationId xmlns:a16="http://schemas.microsoft.com/office/drawing/2014/main" xmlns="" id="{B0679008-F535-4174-A269-8FBD2449CFF1}"/>
              </a:ext>
            </a:extLst>
          </p:cNvPr>
          <p:cNvSpPr>
            <a:spLocks noGrp="1"/>
          </p:cNvSpPr>
          <p:nvPr>
            <p:ph idx="1"/>
          </p:nvPr>
        </p:nvSpPr>
        <p:spPr/>
        <p:txBody>
          <a:bodyPr/>
          <a:lstStyle/>
          <a:p>
            <a:endParaRPr lang="en-US"/>
          </a:p>
        </p:txBody>
      </p:sp>
      <p:pic>
        <p:nvPicPr>
          <p:cNvPr id="6" name="Picture 2">
            <a:extLst>
              <a:ext uri="{FF2B5EF4-FFF2-40B4-BE49-F238E27FC236}">
                <a16:creationId xmlns:a16="http://schemas.microsoft.com/office/drawing/2014/main" xmlns="" id="{6EB505F0-6D25-45E0-A8BF-3E8A76ABFE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1239" y="1865998"/>
            <a:ext cx="9474701" cy="429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53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DA5DD9-4C7D-4592-B7AA-235303B2F901}"/>
              </a:ext>
            </a:extLst>
          </p:cNvPr>
          <p:cNvSpPr>
            <a:spLocks noGrp="1"/>
          </p:cNvSpPr>
          <p:nvPr>
            <p:ph type="title"/>
          </p:nvPr>
        </p:nvSpPr>
        <p:spPr/>
        <p:txBody>
          <a:bodyPr/>
          <a:lstStyle/>
          <a:p>
            <a:r>
              <a:rPr lang="en-US" dirty="0"/>
              <a:t>3D print is not just a flat image </a:t>
            </a:r>
          </a:p>
        </p:txBody>
      </p:sp>
      <p:sp>
        <p:nvSpPr>
          <p:cNvPr id="3" name="Slide Number Placeholder 2">
            <a:extLst>
              <a:ext uri="{FF2B5EF4-FFF2-40B4-BE49-F238E27FC236}">
                <a16:creationId xmlns:a16="http://schemas.microsoft.com/office/drawing/2014/main" xmlns="" id="{7A63D13F-6A65-4985-8C88-4E0F6B076131}"/>
              </a:ext>
            </a:extLst>
          </p:cNvPr>
          <p:cNvSpPr>
            <a:spLocks noGrp="1"/>
          </p:cNvSpPr>
          <p:nvPr>
            <p:ph type="sldNum" sz="quarter" idx="12"/>
          </p:nvPr>
        </p:nvSpPr>
        <p:spPr/>
        <p:txBody>
          <a:bodyPr/>
          <a:lstStyle/>
          <a:p>
            <a:fld id="{7B6CC4D6-176D-4020-9484-FACE48CDBCFB}" type="slidenum">
              <a:rPr lang="cs-CZ" smtClean="0">
                <a:solidFill>
                  <a:prstClr val="black"/>
                </a:solidFill>
              </a:rPr>
              <a:pPr/>
              <a:t>58</a:t>
            </a:fld>
            <a:endParaRPr lang="cs-CZ" dirty="0">
              <a:solidFill>
                <a:prstClr val="black"/>
              </a:solidFill>
            </a:endParaRPr>
          </a:p>
        </p:txBody>
      </p:sp>
      <p:sp>
        <p:nvSpPr>
          <p:cNvPr id="4" name="Footer Placeholder 3">
            <a:extLst>
              <a:ext uri="{FF2B5EF4-FFF2-40B4-BE49-F238E27FC236}">
                <a16:creationId xmlns:a16="http://schemas.microsoft.com/office/drawing/2014/main" xmlns="" id="{3E00EB2A-8C27-454B-B11F-9D0A908933E7}"/>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5" name="Content Placeholder 4">
            <a:extLst>
              <a:ext uri="{FF2B5EF4-FFF2-40B4-BE49-F238E27FC236}">
                <a16:creationId xmlns:a16="http://schemas.microsoft.com/office/drawing/2014/main" xmlns="" id="{EBF7A446-173A-4B4E-9022-5AEA0907242F}"/>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xmlns="" id="{577BDF74-A54C-434F-80CC-3D4AE76DB6A5}"/>
              </a:ext>
            </a:extLst>
          </p:cNvPr>
          <p:cNvPicPr>
            <a:picLocks noChangeAspect="1"/>
          </p:cNvPicPr>
          <p:nvPr/>
        </p:nvPicPr>
        <p:blipFill>
          <a:blip r:embed="rId2"/>
          <a:stretch>
            <a:fillRect/>
          </a:stretch>
        </p:blipFill>
        <p:spPr>
          <a:xfrm>
            <a:off x="947823" y="2844537"/>
            <a:ext cx="3962924" cy="2262000"/>
          </a:xfrm>
          <a:prstGeom prst="rect">
            <a:avLst/>
          </a:prstGeom>
        </p:spPr>
      </p:pic>
      <p:pic>
        <p:nvPicPr>
          <p:cNvPr id="8" name="Picture 7">
            <a:extLst>
              <a:ext uri="{FF2B5EF4-FFF2-40B4-BE49-F238E27FC236}">
                <a16:creationId xmlns:a16="http://schemas.microsoft.com/office/drawing/2014/main" xmlns="" id="{F9F8649F-98CF-402E-A54D-2468726ADBB8}"/>
              </a:ext>
            </a:extLst>
          </p:cNvPr>
          <p:cNvPicPr>
            <a:picLocks noChangeAspect="1"/>
          </p:cNvPicPr>
          <p:nvPr/>
        </p:nvPicPr>
        <p:blipFill>
          <a:blip r:embed="rId3"/>
          <a:stretch>
            <a:fillRect/>
          </a:stretch>
        </p:blipFill>
        <p:spPr>
          <a:xfrm>
            <a:off x="5802085" y="2601069"/>
            <a:ext cx="3788604" cy="2581671"/>
          </a:xfrm>
          <a:prstGeom prst="rect">
            <a:avLst/>
          </a:prstGeom>
        </p:spPr>
      </p:pic>
    </p:spTree>
    <p:extLst>
      <p:ext uri="{BB962C8B-B14F-4D97-AF65-F5344CB8AC3E}">
        <p14:creationId xmlns:p14="http://schemas.microsoft.com/office/powerpoint/2010/main" val="1740861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3C0CC7-9FD7-4F9F-BC5E-6AE9C071DBAA}"/>
              </a:ext>
            </a:extLst>
          </p:cNvPr>
          <p:cNvSpPr>
            <a:spLocks noGrp="1"/>
          </p:cNvSpPr>
          <p:nvPr>
            <p:ph type="title"/>
          </p:nvPr>
        </p:nvSpPr>
        <p:spPr/>
        <p:txBody>
          <a:bodyPr/>
          <a:lstStyle/>
          <a:p>
            <a:r>
              <a:rPr lang="en-US" dirty="0"/>
              <a:t>Iterative precorrection process</a:t>
            </a:r>
          </a:p>
        </p:txBody>
      </p:sp>
      <p:sp>
        <p:nvSpPr>
          <p:cNvPr id="3" name="Slide Number Placeholder 2">
            <a:extLst>
              <a:ext uri="{FF2B5EF4-FFF2-40B4-BE49-F238E27FC236}">
                <a16:creationId xmlns:a16="http://schemas.microsoft.com/office/drawing/2014/main" xmlns="" id="{77B61DF4-10E3-4033-9B77-36E650CE1E47}"/>
              </a:ext>
            </a:extLst>
          </p:cNvPr>
          <p:cNvSpPr>
            <a:spLocks noGrp="1"/>
          </p:cNvSpPr>
          <p:nvPr>
            <p:ph type="sldNum" sz="quarter" idx="12"/>
          </p:nvPr>
        </p:nvSpPr>
        <p:spPr/>
        <p:txBody>
          <a:bodyPr/>
          <a:lstStyle/>
          <a:p>
            <a:fld id="{7B6CC4D6-176D-4020-9484-FACE48CDBCFB}" type="slidenum">
              <a:rPr lang="cs-CZ" smtClean="0">
                <a:solidFill>
                  <a:prstClr val="black"/>
                </a:solidFill>
              </a:rPr>
              <a:pPr/>
              <a:t>59</a:t>
            </a:fld>
            <a:endParaRPr lang="cs-CZ" dirty="0">
              <a:solidFill>
                <a:prstClr val="black"/>
              </a:solidFill>
            </a:endParaRPr>
          </a:p>
        </p:txBody>
      </p:sp>
      <p:sp>
        <p:nvSpPr>
          <p:cNvPr id="4" name="Footer Placeholder 3">
            <a:extLst>
              <a:ext uri="{FF2B5EF4-FFF2-40B4-BE49-F238E27FC236}">
                <a16:creationId xmlns:a16="http://schemas.microsoft.com/office/drawing/2014/main" xmlns="" id="{6CC70C73-0F3D-4B2F-AB4B-4F9F6D7E5402}"/>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5" name="Content Placeholder 4">
            <a:extLst>
              <a:ext uri="{FF2B5EF4-FFF2-40B4-BE49-F238E27FC236}">
                <a16:creationId xmlns:a16="http://schemas.microsoft.com/office/drawing/2014/main" xmlns="" id="{1EB727AC-4688-4982-83DB-9C8C79F17BB2}"/>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xmlns="" id="{1551037B-A728-407C-8614-CAE495DCC772}"/>
              </a:ext>
            </a:extLst>
          </p:cNvPr>
          <p:cNvPicPr>
            <a:picLocks noChangeAspect="1"/>
          </p:cNvPicPr>
          <p:nvPr/>
        </p:nvPicPr>
        <p:blipFill>
          <a:blip r:embed="rId2"/>
          <a:stretch>
            <a:fillRect/>
          </a:stretch>
        </p:blipFill>
        <p:spPr>
          <a:xfrm>
            <a:off x="211258" y="2742924"/>
            <a:ext cx="2210215" cy="2203532"/>
          </a:xfrm>
          <a:prstGeom prst="rect">
            <a:avLst/>
          </a:prstGeom>
        </p:spPr>
      </p:pic>
      <p:pic>
        <p:nvPicPr>
          <p:cNvPr id="8" name="Picture 7">
            <a:extLst>
              <a:ext uri="{FF2B5EF4-FFF2-40B4-BE49-F238E27FC236}">
                <a16:creationId xmlns:a16="http://schemas.microsoft.com/office/drawing/2014/main" xmlns="" id="{69E89F8C-93BF-42C5-99B5-4413D59F3C23}"/>
              </a:ext>
            </a:extLst>
          </p:cNvPr>
          <p:cNvPicPr>
            <a:picLocks noChangeAspect="1"/>
          </p:cNvPicPr>
          <p:nvPr/>
        </p:nvPicPr>
        <p:blipFill rotWithShape="1">
          <a:blip r:embed="rId3"/>
          <a:srcRect t="303"/>
          <a:stretch/>
        </p:blipFill>
        <p:spPr>
          <a:xfrm>
            <a:off x="2631932" y="1752604"/>
            <a:ext cx="7815919" cy="4174066"/>
          </a:xfrm>
          <a:prstGeom prst="rect">
            <a:avLst/>
          </a:prstGeom>
        </p:spPr>
      </p:pic>
      <p:sp>
        <p:nvSpPr>
          <p:cNvPr id="9" name="TextBox 8">
            <a:extLst>
              <a:ext uri="{FF2B5EF4-FFF2-40B4-BE49-F238E27FC236}">
                <a16:creationId xmlns:a16="http://schemas.microsoft.com/office/drawing/2014/main" xmlns="" id="{B5390797-E96C-42CE-B34E-DFD84BD6532B}"/>
              </a:ext>
            </a:extLst>
          </p:cNvPr>
          <p:cNvSpPr txBox="1"/>
          <p:nvPr/>
        </p:nvSpPr>
        <p:spPr>
          <a:xfrm>
            <a:off x="757152" y="2202076"/>
            <a:ext cx="1118424" cy="538569"/>
          </a:xfrm>
          <a:prstGeom prst="rect">
            <a:avLst/>
          </a:prstGeom>
          <a:noFill/>
        </p:spPr>
        <p:txBody>
          <a:bodyPr wrap="none" lIns="91397" tIns="45700" rIns="91397" bIns="45700" rtlCol="0">
            <a:spAutoFit/>
          </a:bodyPr>
          <a:lstStyle/>
          <a:p>
            <a:pPr algn="ctr" defTabSz="913874"/>
            <a:r>
              <a:rPr lang="en-US" sz="2900" dirty="0">
                <a:solidFill>
                  <a:prstClr val="black"/>
                </a:solidFill>
              </a:rPr>
              <a:t>Target</a:t>
            </a:r>
          </a:p>
        </p:txBody>
      </p:sp>
      <p:sp>
        <p:nvSpPr>
          <p:cNvPr id="10" name="Rectangle 9">
            <a:extLst>
              <a:ext uri="{FF2B5EF4-FFF2-40B4-BE49-F238E27FC236}">
                <a16:creationId xmlns:a16="http://schemas.microsoft.com/office/drawing/2014/main" xmlns="" id="{642321CE-BBB0-47F3-B5A0-42661FDE3A33}"/>
              </a:ext>
            </a:extLst>
          </p:cNvPr>
          <p:cNvSpPr/>
          <p:nvPr/>
        </p:nvSpPr>
        <p:spPr>
          <a:xfrm>
            <a:off x="2631927" y="1585934"/>
            <a:ext cx="1968648" cy="225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endParaRPr lang="en-US">
              <a:solidFill>
                <a:prstClr val="white"/>
              </a:solidFill>
            </a:endParaRPr>
          </a:p>
        </p:txBody>
      </p:sp>
      <p:sp>
        <p:nvSpPr>
          <p:cNvPr id="11" name="Rectangle 10">
            <a:extLst>
              <a:ext uri="{FF2B5EF4-FFF2-40B4-BE49-F238E27FC236}">
                <a16:creationId xmlns:a16="http://schemas.microsoft.com/office/drawing/2014/main" xmlns="" id="{FAF4AE3F-94CE-426B-8B03-4C8DBE447529}"/>
              </a:ext>
            </a:extLst>
          </p:cNvPr>
          <p:cNvSpPr/>
          <p:nvPr/>
        </p:nvSpPr>
        <p:spPr>
          <a:xfrm>
            <a:off x="2631927" y="3818194"/>
            <a:ext cx="1968648" cy="225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endParaRPr lang="en-US">
              <a:solidFill>
                <a:prstClr val="white"/>
              </a:solidFill>
            </a:endParaRPr>
          </a:p>
        </p:txBody>
      </p:sp>
      <p:sp>
        <p:nvSpPr>
          <p:cNvPr id="13" name="Rectangle 12">
            <a:extLst>
              <a:ext uri="{FF2B5EF4-FFF2-40B4-BE49-F238E27FC236}">
                <a16:creationId xmlns:a16="http://schemas.microsoft.com/office/drawing/2014/main" xmlns="" id="{3621E39D-60FE-45EC-91C8-C45BF1C71D34}"/>
              </a:ext>
            </a:extLst>
          </p:cNvPr>
          <p:cNvSpPr/>
          <p:nvPr/>
        </p:nvSpPr>
        <p:spPr>
          <a:xfrm>
            <a:off x="4600574" y="1581165"/>
            <a:ext cx="1968648" cy="225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endParaRPr lang="en-US">
              <a:solidFill>
                <a:prstClr val="white"/>
              </a:solidFill>
            </a:endParaRPr>
          </a:p>
        </p:txBody>
      </p:sp>
      <p:sp>
        <p:nvSpPr>
          <p:cNvPr id="14" name="Rectangle 13">
            <a:extLst>
              <a:ext uri="{FF2B5EF4-FFF2-40B4-BE49-F238E27FC236}">
                <a16:creationId xmlns:a16="http://schemas.microsoft.com/office/drawing/2014/main" xmlns="" id="{51BA8FA9-189C-4146-839B-2291D2295896}"/>
              </a:ext>
            </a:extLst>
          </p:cNvPr>
          <p:cNvSpPr/>
          <p:nvPr/>
        </p:nvSpPr>
        <p:spPr>
          <a:xfrm>
            <a:off x="4600574" y="3813426"/>
            <a:ext cx="1968648" cy="225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endParaRPr lang="en-US">
              <a:solidFill>
                <a:prstClr val="white"/>
              </a:solidFill>
            </a:endParaRPr>
          </a:p>
        </p:txBody>
      </p:sp>
      <p:sp>
        <p:nvSpPr>
          <p:cNvPr id="15" name="Rectangle 14">
            <a:extLst>
              <a:ext uri="{FF2B5EF4-FFF2-40B4-BE49-F238E27FC236}">
                <a16:creationId xmlns:a16="http://schemas.microsoft.com/office/drawing/2014/main" xmlns="" id="{D5F83044-E8B2-47DB-A34B-3E08A9D356DD}"/>
              </a:ext>
            </a:extLst>
          </p:cNvPr>
          <p:cNvSpPr/>
          <p:nvPr/>
        </p:nvSpPr>
        <p:spPr>
          <a:xfrm>
            <a:off x="6569223" y="1571641"/>
            <a:ext cx="1968648" cy="225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endParaRPr lang="en-US">
              <a:solidFill>
                <a:prstClr val="white"/>
              </a:solidFill>
            </a:endParaRPr>
          </a:p>
        </p:txBody>
      </p:sp>
      <p:sp>
        <p:nvSpPr>
          <p:cNvPr id="16" name="Rectangle 15">
            <a:extLst>
              <a:ext uri="{FF2B5EF4-FFF2-40B4-BE49-F238E27FC236}">
                <a16:creationId xmlns:a16="http://schemas.microsoft.com/office/drawing/2014/main" xmlns="" id="{8390A2BD-A06F-419A-840C-DCDC80AE6DDE}"/>
              </a:ext>
            </a:extLst>
          </p:cNvPr>
          <p:cNvSpPr/>
          <p:nvPr/>
        </p:nvSpPr>
        <p:spPr>
          <a:xfrm>
            <a:off x="6569223" y="3813426"/>
            <a:ext cx="1968648" cy="225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endParaRPr lang="en-US">
              <a:solidFill>
                <a:prstClr val="white"/>
              </a:solidFill>
            </a:endParaRPr>
          </a:p>
        </p:txBody>
      </p:sp>
      <p:sp>
        <p:nvSpPr>
          <p:cNvPr id="17" name="Rectangle 16">
            <a:extLst>
              <a:ext uri="{FF2B5EF4-FFF2-40B4-BE49-F238E27FC236}">
                <a16:creationId xmlns:a16="http://schemas.microsoft.com/office/drawing/2014/main" xmlns="" id="{1D556894-24EB-4235-956F-DBD867D8EA32}"/>
              </a:ext>
            </a:extLst>
          </p:cNvPr>
          <p:cNvSpPr/>
          <p:nvPr/>
        </p:nvSpPr>
        <p:spPr>
          <a:xfrm>
            <a:off x="8535438" y="1574548"/>
            <a:ext cx="1968648" cy="225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endParaRPr lang="en-US">
              <a:solidFill>
                <a:prstClr val="white"/>
              </a:solidFill>
            </a:endParaRPr>
          </a:p>
        </p:txBody>
      </p:sp>
      <p:sp>
        <p:nvSpPr>
          <p:cNvPr id="18" name="Rectangle 17">
            <a:extLst>
              <a:ext uri="{FF2B5EF4-FFF2-40B4-BE49-F238E27FC236}">
                <a16:creationId xmlns:a16="http://schemas.microsoft.com/office/drawing/2014/main" xmlns="" id="{769344EE-4F5A-4969-927C-9A947E620D8B}"/>
              </a:ext>
            </a:extLst>
          </p:cNvPr>
          <p:cNvSpPr/>
          <p:nvPr/>
        </p:nvSpPr>
        <p:spPr>
          <a:xfrm>
            <a:off x="8544962" y="3816333"/>
            <a:ext cx="1968648" cy="225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endParaRPr lang="en-US">
              <a:solidFill>
                <a:prstClr val="white"/>
              </a:solidFill>
            </a:endParaRPr>
          </a:p>
        </p:txBody>
      </p:sp>
    </p:spTree>
    <p:extLst>
      <p:ext uri="{BB962C8B-B14F-4D97-AF65-F5344CB8AC3E}">
        <p14:creationId xmlns:p14="http://schemas.microsoft.com/office/powerpoint/2010/main" val="289199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5" grpId="0"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DA3EFEA-46E2-4A4B-99B3-678E32705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968" y="370015"/>
            <a:ext cx="6819649" cy="6819648"/>
          </a:xfrm>
          <a:prstGeom prst="rect">
            <a:avLst/>
          </a:prstGeom>
        </p:spPr>
      </p:pic>
      <p:sp>
        <p:nvSpPr>
          <p:cNvPr id="8" name="Rectangle 7">
            <a:extLst>
              <a:ext uri="{FF2B5EF4-FFF2-40B4-BE49-F238E27FC236}">
                <a16:creationId xmlns:a16="http://schemas.microsoft.com/office/drawing/2014/main" xmlns="" id="{7C75A376-B3DD-431E-AFEC-228EA06C967E}"/>
              </a:ext>
            </a:extLst>
          </p:cNvPr>
          <p:cNvSpPr/>
          <p:nvPr/>
        </p:nvSpPr>
        <p:spPr>
          <a:xfrm>
            <a:off x="7261069" y="6974902"/>
            <a:ext cx="3430701" cy="584753"/>
          </a:xfrm>
          <a:prstGeom prst="rect">
            <a:avLst/>
          </a:prstGeom>
        </p:spPr>
        <p:txBody>
          <a:bodyPr wrap="none" lIns="91417" tIns="45709" rIns="91417" bIns="45709">
            <a:spAutoFit/>
          </a:bodyPr>
          <a:lstStyle/>
          <a:p>
            <a:r>
              <a:rPr lang="en-US" sz="3200" dirty="0">
                <a:latin typeface="Corbel" panose="020B0503020204020204" pitchFamily="34" charset="0"/>
              </a:rPr>
              <a:t>Chair “</a:t>
            </a:r>
            <a:r>
              <a:rPr lang="en-US" sz="3200" dirty="0" err="1">
                <a:latin typeface="Corbel" panose="020B0503020204020204" pitchFamily="34" charset="0"/>
              </a:rPr>
              <a:t>Bertil</a:t>
            </a:r>
            <a:r>
              <a:rPr lang="en-US" sz="3200" dirty="0">
                <a:latin typeface="Corbel" panose="020B0503020204020204" pitchFamily="34" charset="0"/>
              </a:rPr>
              <a:t>”, 2006</a:t>
            </a:r>
          </a:p>
        </p:txBody>
      </p:sp>
    </p:spTree>
    <p:extLst>
      <p:ext uri="{BB962C8B-B14F-4D97-AF65-F5344CB8AC3E}">
        <p14:creationId xmlns:p14="http://schemas.microsoft.com/office/powerpoint/2010/main" val="16850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053BC8D2-EAEB-4D25-BDA7-C64CD14343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4856" y="2469129"/>
            <a:ext cx="3040148" cy="2238375"/>
          </a:xfrm>
          <a:prstGeom prst="rect">
            <a:avLst/>
          </a:prstGeom>
        </p:spPr>
      </p:pic>
      <p:sp>
        <p:nvSpPr>
          <p:cNvPr id="2" name="Title 1">
            <a:extLst>
              <a:ext uri="{FF2B5EF4-FFF2-40B4-BE49-F238E27FC236}">
                <a16:creationId xmlns:a16="http://schemas.microsoft.com/office/drawing/2014/main" xmlns="" id="{2E04F46A-47FB-40BE-9D0F-ED53DB9F3424}"/>
              </a:ext>
            </a:extLst>
          </p:cNvPr>
          <p:cNvSpPr>
            <a:spLocks noGrp="1"/>
          </p:cNvSpPr>
          <p:nvPr>
            <p:ph type="title"/>
          </p:nvPr>
        </p:nvSpPr>
        <p:spPr/>
        <p:txBody>
          <a:bodyPr/>
          <a:lstStyle/>
          <a:p>
            <a:r>
              <a:rPr lang="en-US" dirty="0"/>
              <a:t>Appearance fabrication</a:t>
            </a:r>
          </a:p>
        </p:txBody>
      </p:sp>
      <p:sp>
        <p:nvSpPr>
          <p:cNvPr id="3" name="Slide Number Placeholder 2">
            <a:extLst>
              <a:ext uri="{FF2B5EF4-FFF2-40B4-BE49-F238E27FC236}">
                <a16:creationId xmlns:a16="http://schemas.microsoft.com/office/drawing/2014/main" xmlns="" id="{948C4B49-09B8-4152-80DA-4411929A3797}"/>
              </a:ext>
            </a:extLst>
          </p:cNvPr>
          <p:cNvSpPr>
            <a:spLocks noGrp="1"/>
          </p:cNvSpPr>
          <p:nvPr>
            <p:ph type="sldNum" sz="quarter" idx="12"/>
          </p:nvPr>
        </p:nvSpPr>
        <p:spPr/>
        <p:txBody>
          <a:bodyPr/>
          <a:lstStyle/>
          <a:p>
            <a:fld id="{7B6CC4D6-176D-4020-9484-FACE48CDBCFB}" type="slidenum">
              <a:rPr lang="cs-CZ" smtClean="0">
                <a:solidFill>
                  <a:prstClr val="black"/>
                </a:solidFill>
              </a:rPr>
              <a:pPr/>
              <a:t>60</a:t>
            </a:fld>
            <a:endParaRPr lang="cs-CZ" dirty="0">
              <a:solidFill>
                <a:prstClr val="black"/>
              </a:solidFill>
            </a:endParaRPr>
          </a:p>
        </p:txBody>
      </p:sp>
      <p:sp>
        <p:nvSpPr>
          <p:cNvPr id="4" name="Footer Placeholder 3">
            <a:extLst>
              <a:ext uri="{FF2B5EF4-FFF2-40B4-BE49-F238E27FC236}">
                <a16:creationId xmlns:a16="http://schemas.microsoft.com/office/drawing/2014/main" xmlns="" id="{7E28163A-778A-4662-864C-8EF8D33F479D}"/>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pic>
        <p:nvPicPr>
          <p:cNvPr id="8" name="Picture 7">
            <a:extLst>
              <a:ext uri="{FF2B5EF4-FFF2-40B4-BE49-F238E27FC236}">
                <a16:creationId xmlns:a16="http://schemas.microsoft.com/office/drawing/2014/main" xmlns="" id="{9AF2A19B-B4DE-466C-BC3C-AEA997EA03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9766"/>
          <a:stretch/>
        </p:blipFill>
        <p:spPr>
          <a:xfrm>
            <a:off x="404508" y="2738437"/>
            <a:ext cx="1989645" cy="1699736"/>
          </a:xfrm>
          <a:prstGeom prst="rect">
            <a:avLst/>
          </a:prstGeom>
        </p:spPr>
      </p:pic>
      <p:sp>
        <p:nvSpPr>
          <p:cNvPr id="9" name="Right Arrow 7">
            <a:extLst>
              <a:ext uri="{FF2B5EF4-FFF2-40B4-BE49-F238E27FC236}">
                <a16:creationId xmlns:a16="http://schemas.microsoft.com/office/drawing/2014/main" xmlns="" id="{64490CCA-251A-46D9-BD51-CE5F98925081}"/>
              </a:ext>
            </a:extLst>
          </p:cNvPr>
          <p:cNvSpPr/>
          <p:nvPr/>
        </p:nvSpPr>
        <p:spPr bwMode="auto">
          <a:xfrm>
            <a:off x="7780262"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397" tIns="45700" rIns="91397" bIns="45700" numCol="1" rtlCol="0" anchor="ctr" anchorCtr="0" compatLnSpc="1">
            <a:prstTxWarp prst="textNoShape">
              <a:avLst/>
            </a:prstTxWarp>
          </a:bodyPr>
          <a:lstStyle/>
          <a:p>
            <a:pPr algn="ctr" defTabSz="913496" eaLnBrk="0" hangingPunct="0"/>
            <a:endParaRPr lang="en-US" sz="2900" dirty="0">
              <a:solidFill>
                <a:prstClr val="black"/>
              </a:solidFill>
            </a:endParaRPr>
          </a:p>
        </p:txBody>
      </p:sp>
      <p:sp>
        <p:nvSpPr>
          <p:cNvPr id="15" name="Right Arrow 7">
            <a:extLst>
              <a:ext uri="{FF2B5EF4-FFF2-40B4-BE49-F238E27FC236}">
                <a16:creationId xmlns:a16="http://schemas.microsoft.com/office/drawing/2014/main" xmlns="" id="{02092DF0-013F-4631-B48A-F1014A7795EA}"/>
              </a:ext>
            </a:extLst>
          </p:cNvPr>
          <p:cNvSpPr/>
          <p:nvPr/>
        </p:nvSpPr>
        <p:spPr bwMode="auto">
          <a:xfrm>
            <a:off x="2590806"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397" tIns="45700" rIns="91397" bIns="45700" numCol="1" rtlCol="0" anchor="ctr" anchorCtr="0" compatLnSpc="1">
            <a:prstTxWarp prst="textNoShape">
              <a:avLst/>
            </a:prstTxWarp>
          </a:bodyPr>
          <a:lstStyle/>
          <a:p>
            <a:pPr algn="ctr" defTabSz="913496" eaLnBrk="0" hangingPunct="0"/>
            <a:endParaRPr lang="en-US" sz="2900" dirty="0">
              <a:solidFill>
                <a:prstClr val="black"/>
              </a:solidFill>
            </a:endParaRPr>
          </a:p>
        </p:txBody>
      </p:sp>
      <p:pic>
        <p:nvPicPr>
          <p:cNvPr id="16" name="Picture 15">
            <a:extLst>
              <a:ext uri="{FF2B5EF4-FFF2-40B4-BE49-F238E27FC236}">
                <a16:creationId xmlns:a16="http://schemas.microsoft.com/office/drawing/2014/main" xmlns="" id="{331CD293-82E3-484E-A8D3-638AE1B386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9766"/>
          <a:stretch/>
        </p:blipFill>
        <p:spPr>
          <a:xfrm>
            <a:off x="8442651" y="2738437"/>
            <a:ext cx="1989645" cy="1699736"/>
          </a:xfrm>
          <a:prstGeom prst="rect">
            <a:avLst/>
          </a:prstGeom>
        </p:spPr>
      </p:pic>
      <p:sp>
        <p:nvSpPr>
          <p:cNvPr id="17" name="Right Arrow 7">
            <a:extLst>
              <a:ext uri="{FF2B5EF4-FFF2-40B4-BE49-F238E27FC236}">
                <a16:creationId xmlns:a16="http://schemas.microsoft.com/office/drawing/2014/main" xmlns="" id="{4BE697C1-7581-4611-A5E4-EE2E5DCE9808}"/>
              </a:ext>
            </a:extLst>
          </p:cNvPr>
          <p:cNvSpPr/>
          <p:nvPr/>
        </p:nvSpPr>
        <p:spPr bwMode="auto">
          <a:xfrm>
            <a:off x="5156208"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397" tIns="45700" rIns="91397" bIns="45700" numCol="1" rtlCol="0" anchor="ctr" anchorCtr="0" compatLnSpc="1">
            <a:prstTxWarp prst="textNoShape">
              <a:avLst/>
            </a:prstTxWarp>
          </a:bodyPr>
          <a:lstStyle/>
          <a:p>
            <a:pPr algn="ctr" defTabSz="913496" eaLnBrk="0" hangingPunct="0"/>
            <a:endParaRPr lang="en-US" sz="2900" dirty="0">
              <a:solidFill>
                <a:prstClr val="black"/>
              </a:solidFill>
            </a:endParaRPr>
          </a:p>
        </p:txBody>
      </p:sp>
      <p:sp>
        <p:nvSpPr>
          <p:cNvPr id="18" name="TextBox 17">
            <a:extLst>
              <a:ext uri="{FF2B5EF4-FFF2-40B4-BE49-F238E27FC236}">
                <a16:creationId xmlns:a16="http://schemas.microsoft.com/office/drawing/2014/main" xmlns="" id="{D0D1CE7E-CD43-4C92-A17C-259F8EC9E818}"/>
              </a:ext>
            </a:extLst>
          </p:cNvPr>
          <p:cNvSpPr txBox="1"/>
          <p:nvPr/>
        </p:nvSpPr>
        <p:spPr>
          <a:xfrm>
            <a:off x="3035261" y="3107171"/>
            <a:ext cx="2104977" cy="984845"/>
          </a:xfrm>
          <a:prstGeom prst="rect">
            <a:avLst/>
          </a:prstGeom>
          <a:noFill/>
        </p:spPr>
        <p:txBody>
          <a:bodyPr wrap="none" lIns="91397" tIns="45700" rIns="91397" bIns="45700" rtlCol="0">
            <a:spAutoFit/>
          </a:bodyPr>
          <a:lstStyle/>
          <a:p>
            <a:pPr algn="ctr" defTabSz="913874"/>
            <a:r>
              <a:rPr lang="en-US" sz="2900" dirty="0">
                <a:solidFill>
                  <a:prstClr val="black"/>
                </a:solidFill>
              </a:rPr>
              <a:t>Some sort of</a:t>
            </a:r>
          </a:p>
          <a:p>
            <a:pPr algn="ctr" defTabSz="913874"/>
            <a:r>
              <a:rPr lang="en-US" sz="2900" dirty="0">
                <a:solidFill>
                  <a:prstClr val="black"/>
                </a:solidFill>
              </a:rPr>
              <a:t>processing</a:t>
            </a:r>
          </a:p>
        </p:txBody>
      </p:sp>
      <p:sp>
        <p:nvSpPr>
          <p:cNvPr id="19" name="TextBox 18">
            <a:extLst>
              <a:ext uri="{FF2B5EF4-FFF2-40B4-BE49-F238E27FC236}">
                <a16:creationId xmlns:a16="http://schemas.microsoft.com/office/drawing/2014/main" xmlns="" id="{2D372171-545E-4621-8880-0FE5B94345DE}"/>
              </a:ext>
            </a:extLst>
          </p:cNvPr>
          <p:cNvSpPr txBox="1"/>
          <p:nvPr/>
        </p:nvSpPr>
        <p:spPr>
          <a:xfrm>
            <a:off x="3547638" y="1187649"/>
            <a:ext cx="1082261" cy="2416006"/>
          </a:xfrm>
          <a:prstGeom prst="rect">
            <a:avLst/>
          </a:prstGeom>
          <a:noFill/>
        </p:spPr>
        <p:txBody>
          <a:bodyPr wrap="none" lIns="91397" tIns="45700" rIns="91397" bIns="45700" rtlCol="0">
            <a:spAutoFit/>
          </a:bodyPr>
          <a:lstStyle/>
          <a:p>
            <a:pPr defTabSz="913874"/>
            <a:r>
              <a:rPr lang="en-US" sz="15100" b="1" dirty="0">
                <a:solidFill>
                  <a:srgbClr val="E7E6E6"/>
                </a:solidFill>
              </a:rPr>
              <a:t>?</a:t>
            </a:r>
          </a:p>
        </p:txBody>
      </p:sp>
      <p:sp>
        <p:nvSpPr>
          <p:cNvPr id="20" name="TextBox 19">
            <a:extLst>
              <a:ext uri="{FF2B5EF4-FFF2-40B4-BE49-F238E27FC236}">
                <a16:creationId xmlns:a16="http://schemas.microsoft.com/office/drawing/2014/main" xmlns="" id="{CBF4D338-7AB2-4429-9FE2-51590FD07655}"/>
              </a:ext>
            </a:extLst>
          </p:cNvPr>
          <p:cNvSpPr txBox="1"/>
          <p:nvPr/>
        </p:nvSpPr>
        <p:spPr>
          <a:xfrm>
            <a:off x="4240753" y="5847542"/>
            <a:ext cx="2317407" cy="584735"/>
          </a:xfrm>
          <a:prstGeom prst="rect">
            <a:avLst/>
          </a:prstGeom>
          <a:noFill/>
        </p:spPr>
        <p:txBody>
          <a:bodyPr wrap="none" lIns="91397" tIns="45700" rIns="91397" bIns="45700" rtlCol="0">
            <a:spAutoFit/>
          </a:bodyPr>
          <a:lstStyle/>
          <a:p>
            <a:pPr defTabSz="913874"/>
            <a:r>
              <a:rPr lang="en-US" sz="3200" dirty="0">
                <a:solidFill>
                  <a:prstClr val="black"/>
                </a:solidFill>
              </a:rPr>
              <a:t>Visual match</a:t>
            </a:r>
          </a:p>
        </p:txBody>
      </p:sp>
      <p:cxnSp>
        <p:nvCxnSpPr>
          <p:cNvPr id="22" name="Connector: Elbow 21">
            <a:extLst>
              <a:ext uri="{FF2B5EF4-FFF2-40B4-BE49-F238E27FC236}">
                <a16:creationId xmlns:a16="http://schemas.microsoft.com/office/drawing/2014/main" xmlns="" id="{3432A159-8259-4EFF-B3FC-99E3DB9D820A}"/>
              </a:ext>
            </a:extLst>
          </p:cNvPr>
          <p:cNvCxnSpPr/>
          <p:nvPr/>
        </p:nvCxnSpPr>
        <p:spPr>
          <a:xfrm rot="10800000" flipV="1">
            <a:off x="6832602" y="4707497"/>
            <a:ext cx="2604868" cy="1432424"/>
          </a:xfrm>
          <a:prstGeom prst="bentConnector3">
            <a:avLst>
              <a:gd name="adj1" fmla="val -21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xmlns="" id="{4BC950D8-8E7C-4D02-99F8-5F2BCED2AAF6}"/>
              </a:ext>
            </a:extLst>
          </p:cNvPr>
          <p:cNvCxnSpPr>
            <a:cxnSpLocks/>
          </p:cNvCxnSpPr>
          <p:nvPr/>
        </p:nvCxnSpPr>
        <p:spPr>
          <a:xfrm rot="10800000" flipH="1" flipV="1">
            <a:off x="1361526" y="4707497"/>
            <a:ext cx="2604868" cy="1432424"/>
          </a:xfrm>
          <a:prstGeom prst="bentConnector3">
            <a:avLst>
              <a:gd name="adj1" fmla="val -218"/>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991DD458-F99D-4673-9C76-12E911DCB399}"/>
              </a:ext>
            </a:extLst>
          </p:cNvPr>
          <p:cNvSpPr txBox="1"/>
          <p:nvPr/>
        </p:nvSpPr>
        <p:spPr>
          <a:xfrm>
            <a:off x="789313" y="2164484"/>
            <a:ext cx="1118424" cy="538569"/>
          </a:xfrm>
          <a:prstGeom prst="rect">
            <a:avLst/>
          </a:prstGeom>
          <a:noFill/>
        </p:spPr>
        <p:txBody>
          <a:bodyPr wrap="none" lIns="91397" tIns="45700" rIns="91397" bIns="45700" rtlCol="0">
            <a:spAutoFit/>
          </a:bodyPr>
          <a:lstStyle/>
          <a:p>
            <a:pPr algn="ctr" defTabSz="913874"/>
            <a:r>
              <a:rPr lang="en-US" sz="2900" dirty="0">
                <a:solidFill>
                  <a:prstClr val="black"/>
                </a:solidFill>
              </a:rPr>
              <a:t>Target</a:t>
            </a:r>
          </a:p>
        </p:txBody>
      </p:sp>
    </p:spTree>
    <p:extLst>
      <p:ext uri="{BB962C8B-B14F-4D97-AF65-F5344CB8AC3E}">
        <p14:creationId xmlns:p14="http://schemas.microsoft.com/office/powerpoint/2010/main" val="215262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053BC8D2-EAEB-4D25-BDA7-C64CD14343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4856" y="2469129"/>
            <a:ext cx="3040148" cy="2238375"/>
          </a:xfrm>
          <a:prstGeom prst="rect">
            <a:avLst/>
          </a:prstGeom>
        </p:spPr>
      </p:pic>
      <p:sp>
        <p:nvSpPr>
          <p:cNvPr id="2" name="Title 1">
            <a:extLst>
              <a:ext uri="{FF2B5EF4-FFF2-40B4-BE49-F238E27FC236}">
                <a16:creationId xmlns:a16="http://schemas.microsoft.com/office/drawing/2014/main" xmlns="" id="{2E04F46A-47FB-40BE-9D0F-ED53DB9F3424}"/>
              </a:ext>
            </a:extLst>
          </p:cNvPr>
          <p:cNvSpPr>
            <a:spLocks noGrp="1"/>
          </p:cNvSpPr>
          <p:nvPr>
            <p:ph type="title"/>
          </p:nvPr>
        </p:nvSpPr>
        <p:spPr/>
        <p:txBody>
          <a:bodyPr/>
          <a:lstStyle/>
          <a:p>
            <a:r>
              <a:rPr lang="en-US" dirty="0"/>
              <a:t>Appearance fabrication</a:t>
            </a:r>
          </a:p>
        </p:txBody>
      </p:sp>
      <p:sp>
        <p:nvSpPr>
          <p:cNvPr id="3" name="Slide Number Placeholder 2">
            <a:extLst>
              <a:ext uri="{FF2B5EF4-FFF2-40B4-BE49-F238E27FC236}">
                <a16:creationId xmlns:a16="http://schemas.microsoft.com/office/drawing/2014/main" xmlns="" id="{948C4B49-09B8-4152-80DA-4411929A3797}"/>
              </a:ext>
            </a:extLst>
          </p:cNvPr>
          <p:cNvSpPr>
            <a:spLocks noGrp="1"/>
          </p:cNvSpPr>
          <p:nvPr>
            <p:ph type="sldNum" sz="quarter" idx="12"/>
          </p:nvPr>
        </p:nvSpPr>
        <p:spPr/>
        <p:txBody>
          <a:bodyPr/>
          <a:lstStyle/>
          <a:p>
            <a:fld id="{7B6CC4D6-176D-4020-9484-FACE48CDBCFB}" type="slidenum">
              <a:rPr lang="cs-CZ" smtClean="0">
                <a:solidFill>
                  <a:prstClr val="black"/>
                </a:solidFill>
              </a:rPr>
              <a:pPr/>
              <a:t>61</a:t>
            </a:fld>
            <a:endParaRPr lang="cs-CZ" dirty="0">
              <a:solidFill>
                <a:prstClr val="black"/>
              </a:solidFill>
            </a:endParaRPr>
          </a:p>
        </p:txBody>
      </p:sp>
      <p:sp>
        <p:nvSpPr>
          <p:cNvPr id="4" name="Footer Placeholder 3">
            <a:extLst>
              <a:ext uri="{FF2B5EF4-FFF2-40B4-BE49-F238E27FC236}">
                <a16:creationId xmlns:a16="http://schemas.microsoft.com/office/drawing/2014/main" xmlns="" id="{7E28163A-778A-4662-864C-8EF8D33F479D}"/>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9" name="Right Arrow 7">
            <a:extLst>
              <a:ext uri="{FF2B5EF4-FFF2-40B4-BE49-F238E27FC236}">
                <a16:creationId xmlns:a16="http://schemas.microsoft.com/office/drawing/2014/main" xmlns="" id="{64490CCA-251A-46D9-BD51-CE5F98925081}"/>
              </a:ext>
            </a:extLst>
          </p:cNvPr>
          <p:cNvSpPr/>
          <p:nvPr/>
        </p:nvSpPr>
        <p:spPr bwMode="auto">
          <a:xfrm>
            <a:off x="7780262"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397" tIns="45700" rIns="91397" bIns="45700" numCol="1" rtlCol="0" anchor="ctr" anchorCtr="0" compatLnSpc="1">
            <a:prstTxWarp prst="textNoShape">
              <a:avLst/>
            </a:prstTxWarp>
          </a:bodyPr>
          <a:lstStyle/>
          <a:p>
            <a:pPr algn="ctr" defTabSz="913496" eaLnBrk="0" hangingPunct="0"/>
            <a:endParaRPr lang="en-US" sz="2900" dirty="0">
              <a:solidFill>
                <a:prstClr val="black"/>
              </a:solidFill>
            </a:endParaRPr>
          </a:p>
        </p:txBody>
      </p:sp>
      <p:sp>
        <p:nvSpPr>
          <p:cNvPr id="15" name="Right Arrow 7">
            <a:extLst>
              <a:ext uri="{FF2B5EF4-FFF2-40B4-BE49-F238E27FC236}">
                <a16:creationId xmlns:a16="http://schemas.microsoft.com/office/drawing/2014/main" xmlns="" id="{02092DF0-013F-4631-B48A-F1014A7795EA}"/>
              </a:ext>
            </a:extLst>
          </p:cNvPr>
          <p:cNvSpPr/>
          <p:nvPr/>
        </p:nvSpPr>
        <p:spPr bwMode="auto">
          <a:xfrm>
            <a:off x="2590806"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397" tIns="45700" rIns="91397" bIns="45700" numCol="1" rtlCol="0" anchor="ctr" anchorCtr="0" compatLnSpc="1">
            <a:prstTxWarp prst="textNoShape">
              <a:avLst/>
            </a:prstTxWarp>
          </a:bodyPr>
          <a:lstStyle/>
          <a:p>
            <a:pPr algn="ctr" defTabSz="913496" eaLnBrk="0" hangingPunct="0"/>
            <a:endParaRPr lang="en-US" sz="2900" dirty="0">
              <a:solidFill>
                <a:prstClr val="black"/>
              </a:solidFill>
            </a:endParaRPr>
          </a:p>
        </p:txBody>
      </p:sp>
      <p:sp>
        <p:nvSpPr>
          <p:cNvPr id="17" name="Right Arrow 7">
            <a:extLst>
              <a:ext uri="{FF2B5EF4-FFF2-40B4-BE49-F238E27FC236}">
                <a16:creationId xmlns:a16="http://schemas.microsoft.com/office/drawing/2014/main" xmlns="" id="{4BE697C1-7581-4611-A5E4-EE2E5DCE9808}"/>
              </a:ext>
            </a:extLst>
          </p:cNvPr>
          <p:cNvSpPr/>
          <p:nvPr/>
        </p:nvSpPr>
        <p:spPr bwMode="auto">
          <a:xfrm>
            <a:off x="5156208"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397" tIns="45700" rIns="91397" bIns="45700" numCol="1" rtlCol="0" anchor="ctr" anchorCtr="0" compatLnSpc="1">
            <a:prstTxWarp prst="textNoShape">
              <a:avLst/>
            </a:prstTxWarp>
          </a:bodyPr>
          <a:lstStyle/>
          <a:p>
            <a:pPr algn="ctr" defTabSz="913496" eaLnBrk="0" hangingPunct="0"/>
            <a:endParaRPr lang="en-US" sz="2900" dirty="0">
              <a:solidFill>
                <a:prstClr val="black"/>
              </a:solidFill>
            </a:endParaRPr>
          </a:p>
        </p:txBody>
      </p:sp>
      <p:sp>
        <p:nvSpPr>
          <p:cNvPr id="18" name="TextBox 17">
            <a:extLst>
              <a:ext uri="{FF2B5EF4-FFF2-40B4-BE49-F238E27FC236}">
                <a16:creationId xmlns:a16="http://schemas.microsoft.com/office/drawing/2014/main" xmlns="" id="{D0D1CE7E-CD43-4C92-A17C-259F8EC9E818}"/>
              </a:ext>
            </a:extLst>
          </p:cNvPr>
          <p:cNvSpPr txBox="1"/>
          <p:nvPr/>
        </p:nvSpPr>
        <p:spPr>
          <a:xfrm>
            <a:off x="2969537" y="2894225"/>
            <a:ext cx="2236423" cy="1431121"/>
          </a:xfrm>
          <a:prstGeom prst="rect">
            <a:avLst/>
          </a:prstGeom>
          <a:noFill/>
        </p:spPr>
        <p:txBody>
          <a:bodyPr wrap="none" lIns="91397" tIns="45700" rIns="91397" bIns="45700" rtlCol="0">
            <a:spAutoFit/>
          </a:bodyPr>
          <a:lstStyle/>
          <a:p>
            <a:pPr algn="ctr" defTabSz="913874"/>
            <a:r>
              <a:rPr lang="en-US" sz="2900" dirty="0">
                <a:solidFill>
                  <a:prstClr val="black"/>
                </a:solidFill>
              </a:rPr>
              <a:t>Our</a:t>
            </a:r>
          </a:p>
          <a:p>
            <a:pPr algn="ctr" defTabSz="913874"/>
            <a:r>
              <a:rPr lang="en-US" sz="2900" dirty="0">
                <a:solidFill>
                  <a:prstClr val="black"/>
                </a:solidFill>
              </a:rPr>
              <a:t>iterative</a:t>
            </a:r>
          </a:p>
          <a:p>
            <a:pPr algn="ctr" defTabSz="913874"/>
            <a:r>
              <a:rPr lang="en-US" sz="2900" dirty="0">
                <a:solidFill>
                  <a:prstClr val="black"/>
                </a:solidFill>
              </a:rPr>
              <a:t>precorrection</a:t>
            </a:r>
          </a:p>
        </p:txBody>
      </p:sp>
      <p:sp>
        <p:nvSpPr>
          <p:cNvPr id="20" name="TextBox 19">
            <a:extLst>
              <a:ext uri="{FF2B5EF4-FFF2-40B4-BE49-F238E27FC236}">
                <a16:creationId xmlns:a16="http://schemas.microsoft.com/office/drawing/2014/main" xmlns="" id="{CBF4D338-7AB2-4429-9FE2-51590FD07655}"/>
              </a:ext>
            </a:extLst>
          </p:cNvPr>
          <p:cNvSpPr txBox="1"/>
          <p:nvPr/>
        </p:nvSpPr>
        <p:spPr>
          <a:xfrm>
            <a:off x="4240753" y="5847542"/>
            <a:ext cx="2317407" cy="584735"/>
          </a:xfrm>
          <a:prstGeom prst="rect">
            <a:avLst/>
          </a:prstGeom>
          <a:noFill/>
        </p:spPr>
        <p:txBody>
          <a:bodyPr wrap="none" lIns="91397" tIns="45700" rIns="91397" bIns="45700" rtlCol="0">
            <a:spAutoFit/>
          </a:bodyPr>
          <a:lstStyle/>
          <a:p>
            <a:pPr defTabSz="913874"/>
            <a:r>
              <a:rPr lang="en-US" sz="3200" dirty="0">
                <a:solidFill>
                  <a:prstClr val="black"/>
                </a:solidFill>
              </a:rPr>
              <a:t>Visual match</a:t>
            </a:r>
          </a:p>
        </p:txBody>
      </p:sp>
      <p:cxnSp>
        <p:nvCxnSpPr>
          <p:cNvPr id="22" name="Connector: Elbow 21">
            <a:extLst>
              <a:ext uri="{FF2B5EF4-FFF2-40B4-BE49-F238E27FC236}">
                <a16:creationId xmlns:a16="http://schemas.microsoft.com/office/drawing/2014/main" xmlns="" id="{3432A159-8259-4EFF-B3FC-99E3DB9D820A}"/>
              </a:ext>
            </a:extLst>
          </p:cNvPr>
          <p:cNvCxnSpPr/>
          <p:nvPr/>
        </p:nvCxnSpPr>
        <p:spPr>
          <a:xfrm rot="10800000" flipV="1">
            <a:off x="6832602" y="4707497"/>
            <a:ext cx="2604868" cy="1432424"/>
          </a:xfrm>
          <a:prstGeom prst="bentConnector3">
            <a:avLst>
              <a:gd name="adj1" fmla="val -21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xmlns="" id="{4BC950D8-8E7C-4D02-99F8-5F2BCED2AAF6}"/>
              </a:ext>
            </a:extLst>
          </p:cNvPr>
          <p:cNvCxnSpPr>
            <a:cxnSpLocks/>
          </p:cNvCxnSpPr>
          <p:nvPr/>
        </p:nvCxnSpPr>
        <p:spPr>
          <a:xfrm rot="10800000" flipH="1" flipV="1">
            <a:off x="1361526" y="4707497"/>
            <a:ext cx="2604868" cy="1432424"/>
          </a:xfrm>
          <a:prstGeom prst="bentConnector3">
            <a:avLst>
              <a:gd name="adj1" fmla="val -218"/>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991DD458-F99D-4673-9C76-12E911DCB399}"/>
              </a:ext>
            </a:extLst>
          </p:cNvPr>
          <p:cNvSpPr txBox="1"/>
          <p:nvPr/>
        </p:nvSpPr>
        <p:spPr>
          <a:xfrm>
            <a:off x="789313" y="2164484"/>
            <a:ext cx="1118424" cy="538569"/>
          </a:xfrm>
          <a:prstGeom prst="rect">
            <a:avLst/>
          </a:prstGeom>
          <a:noFill/>
        </p:spPr>
        <p:txBody>
          <a:bodyPr wrap="none" lIns="91397" tIns="45700" rIns="91397" bIns="45700" rtlCol="0">
            <a:spAutoFit/>
          </a:bodyPr>
          <a:lstStyle/>
          <a:p>
            <a:pPr algn="ctr" defTabSz="913874"/>
            <a:r>
              <a:rPr lang="en-US" sz="2900" dirty="0">
                <a:solidFill>
                  <a:prstClr val="black"/>
                </a:solidFill>
              </a:rPr>
              <a:t>Target</a:t>
            </a:r>
          </a:p>
        </p:txBody>
      </p:sp>
      <p:pic>
        <p:nvPicPr>
          <p:cNvPr id="21" name="Picture 20">
            <a:extLst>
              <a:ext uri="{FF2B5EF4-FFF2-40B4-BE49-F238E27FC236}">
                <a16:creationId xmlns:a16="http://schemas.microsoft.com/office/drawing/2014/main" xmlns="" id="{31BDEAA6-0BB7-4EFF-A0C4-3FD58DCAF289}"/>
              </a:ext>
            </a:extLst>
          </p:cNvPr>
          <p:cNvPicPr>
            <a:picLocks noChangeAspect="1"/>
          </p:cNvPicPr>
          <p:nvPr/>
        </p:nvPicPr>
        <p:blipFill>
          <a:blip r:embed="rId3"/>
          <a:stretch>
            <a:fillRect/>
          </a:stretch>
        </p:blipFill>
        <p:spPr>
          <a:xfrm>
            <a:off x="529985" y="2746248"/>
            <a:ext cx="1697065" cy="1691933"/>
          </a:xfrm>
          <a:prstGeom prst="rect">
            <a:avLst/>
          </a:prstGeom>
        </p:spPr>
      </p:pic>
      <p:pic>
        <p:nvPicPr>
          <p:cNvPr id="23" name="Picture 22">
            <a:extLst>
              <a:ext uri="{FF2B5EF4-FFF2-40B4-BE49-F238E27FC236}">
                <a16:creationId xmlns:a16="http://schemas.microsoft.com/office/drawing/2014/main" xmlns="" id="{A84FBCEF-5E6D-4F79-BE71-09B36B900249}"/>
              </a:ext>
            </a:extLst>
          </p:cNvPr>
          <p:cNvPicPr>
            <a:picLocks noChangeAspect="1"/>
          </p:cNvPicPr>
          <p:nvPr/>
        </p:nvPicPr>
        <p:blipFill>
          <a:blip r:embed="rId4"/>
          <a:stretch>
            <a:fillRect/>
          </a:stretch>
        </p:blipFill>
        <p:spPr>
          <a:xfrm>
            <a:off x="8590575" y="2746244"/>
            <a:ext cx="1693798" cy="1695628"/>
          </a:xfrm>
          <a:prstGeom prst="rect">
            <a:avLst/>
          </a:prstGeom>
        </p:spPr>
      </p:pic>
      <p:grpSp>
        <p:nvGrpSpPr>
          <p:cNvPr id="26" name="Group 25">
            <a:extLst>
              <a:ext uri="{FF2B5EF4-FFF2-40B4-BE49-F238E27FC236}">
                <a16:creationId xmlns:a16="http://schemas.microsoft.com/office/drawing/2014/main" xmlns="" id="{FED5E2F4-770D-45A9-950B-1D0E422A1AC7}"/>
              </a:ext>
            </a:extLst>
          </p:cNvPr>
          <p:cNvGrpSpPr/>
          <p:nvPr/>
        </p:nvGrpSpPr>
        <p:grpSpPr>
          <a:xfrm>
            <a:off x="5170931" y="816666"/>
            <a:ext cx="2562253" cy="2711766"/>
            <a:chOff x="2488710" y="1076842"/>
            <a:chExt cx="5059200" cy="5354417"/>
          </a:xfrm>
          <a:effectLst>
            <a:outerShdw blurRad="50800" dist="38100" dir="2700000" algn="tl" rotWithShape="0">
              <a:prstClr val="black">
                <a:alpha val="40000"/>
              </a:prstClr>
            </a:outerShdw>
          </a:effectLst>
        </p:grpSpPr>
        <p:pic>
          <p:nvPicPr>
            <p:cNvPr id="27" name="Picture 26">
              <a:extLst>
                <a:ext uri="{FF2B5EF4-FFF2-40B4-BE49-F238E27FC236}">
                  <a16:creationId xmlns:a16="http://schemas.microsoft.com/office/drawing/2014/main" xmlns="" id="{368635B0-A174-476E-A15F-FC214692A14B}"/>
                </a:ext>
              </a:extLst>
            </p:cNvPr>
            <p:cNvPicPr>
              <a:picLocks noChangeAspect="1"/>
            </p:cNvPicPr>
            <p:nvPr/>
          </p:nvPicPr>
          <p:blipFill>
            <a:blip r:embed="rId5"/>
            <a:stretch>
              <a:fillRect/>
            </a:stretch>
          </p:blipFill>
          <p:spPr>
            <a:xfrm>
              <a:off x="4581510" y="3461659"/>
              <a:ext cx="2966400" cy="2969600"/>
            </a:xfrm>
            <a:prstGeom prst="rect">
              <a:avLst/>
            </a:prstGeom>
            <a:ln>
              <a:solidFill>
                <a:schemeClr val="tx1">
                  <a:lumMod val="50000"/>
                  <a:lumOff val="50000"/>
                </a:schemeClr>
              </a:solidFill>
            </a:ln>
            <a:scene3d>
              <a:camera prst="perspectiveContrastingLeftFacing"/>
              <a:lightRig rig="threePt" dir="t"/>
            </a:scene3d>
          </p:spPr>
        </p:pic>
        <p:pic>
          <p:nvPicPr>
            <p:cNvPr id="28" name="Picture 27">
              <a:extLst>
                <a:ext uri="{FF2B5EF4-FFF2-40B4-BE49-F238E27FC236}">
                  <a16:creationId xmlns:a16="http://schemas.microsoft.com/office/drawing/2014/main" xmlns="" id="{7A545C95-EB5D-4329-9A74-1B2C013655DE}"/>
                </a:ext>
              </a:extLst>
            </p:cNvPr>
            <p:cNvPicPr>
              <a:picLocks noChangeAspect="1"/>
            </p:cNvPicPr>
            <p:nvPr/>
          </p:nvPicPr>
          <p:blipFill>
            <a:blip r:embed="rId6"/>
            <a:stretch>
              <a:fillRect/>
            </a:stretch>
          </p:blipFill>
          <p:spPr>
            <a:xfrm>
              <a:off x="3877643" y="2647839"/>
              <a:ext cx="2966400" cy="2969600"/>
            </a:xfrm>
            <a:prstGeom prst="rect">
              <a:avLst/>
            </a:prstGeom>
            <a:ln>
              <a:solidFill>
                <a:schemeClr val="tx1">
                  <a:lumMod val="50000"/>
                  <a:lumOff val="50000"/>
                </a:schemeClr>
              </a:solidFill>
            </a:ln>
            <a:scene3d>
              <a:camera prst="perspectiveContrastingLeftFacing"/>
              <a:lightRig rig="threePt" dir="t"/>
            </a:scene3d>
          </p:spPr>
        </p:pic>
        <p:pic>
          <p:nvPicPr>
            <p:cNvPr id="29" name="Picture 28">
              <a:extLst>
                <a:ext uri="{FF2B5EF4-FFF2-40B4-BE49-F238E27FC236}">
                  <a16:creationId xmlns:a16="http://schemas.microsoft.com/office/drawing/2014/main" xmlns="" id="{3307D0C0-C8CB-4957-9752-AD46AB085472}"/>
                </a:ext>
              </a:extLst>
            </p:cNvPr>
            <p:cNvPicPr>
              <a:picLocks noChangeAspect="1"/>
            </p:cNvPicPr>
            <p:nvPr/>
          </p:nvPicPr>
          <p:blipFill>
            <a:blip r:embed="rId7"/>
            <a:stretch>
              <a:fillRect/>
            </a:stretch>
          </p:blipFill>
          <p:spPr>
            <a:xfrm>
              <a:off x="3209412" y="1779592"/>
              <a:ext cx="2966400" cy="2969600"/>
            </a:xfrm>
            <a:prstGeom prst="rect">
              <a:avLst/>
            </a:prstGeom>
            <a:ln>
              <a:solidFill>
                <a:schemeClr val="tx1">
                  <a:lumMod val="50000"/>
                  <a:lumOff val="50000"/>
                </a:schemeClr>
              </a:solidFill>
            </a:ln>
            <a:scene3d>
              <a:camera prst="perspectiveContrastingLeftFacing"/>
              <a:lightRig rig="threePt" dir="t"/>
            </a:scene3d>
          </p:spPr>
        </p:pic>
        <p:pic>
          <p:nvPicPr>
            <p:cNvPr id="30" name="Picture 29">
              <a:extLst>
                <a:ext uri="{FF2B5EF4-FFF2-40B4-BE49-F238E27FC236}">
                  <a16:creationId xmlns:a16="http://schemas.microsoft.com/office/drawing/2014/main" xmlns="" id="{7DD881FC-BF48-4671-B86B-235E9D306E9B}"/>
                </a:ext>
              </a:extLst>
            </p:cNvPr>
            <p:cNvPicPr>
              <a:picLocks noChangeAspect="1"/>
            </p:cNvPicPr>
            <p:nvPr/>
          </p:nvPicPr>
          <p:blipFill>
            <a:blip r:embed="rId8"/>
            <a:stretch>
              <a:fillRect/>
            </a:stretch>
          </p:blipFill>
          <p:spPr>
            <a:xfrm>
              <a:off x="2488710" y="1076842"/>
              <a:ext cx="2966400" cy="2969600"/>
            </a:xfrm>
            <a:prstGeom prst="rect">
              <a:avLst/>
            </a:prstGeom>
            <a:ln>
              <a:solidFill>
                <a:schemeClr val="tx1">
                  <a:lumMod val="50000"/>
                  <a:lumOff val="50000"/>
                </a:schemeClr>
              </a:solidFill>
            </a:ln>
            <a:scene3d>
              <a:camera prst="perspectiveContrastingLeftFacing"/>
              <a:lightRig rig="threePt" dir="t"/>
            </a:scene3d>
          </p:spPr>
        </p:pic>
      </p:grpSp>
    </p:spTree>
    <p:extLst>
      <p:ext uri="{BB962C8B-B14F-4D97-AF65-F5344CB8AC3E}">
        <p14:creationId xmlns:p14="http://schemas.microsoft.com/office/powerpoint/2010/main" val="416366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0A9F8C-EBFD-4FDD-B26F-5C9205610C3B}"/>
              </a:ext>
            </a:extLst>
          </p:cNvPr>
          <p:cNvSpPr>
            <a:spLocks noGrp="1"/>
          </p:cNvSpPr>
          <p:nvPr>
            <p:ph type="title"/>
          </p:nvPr>
        </p:nvSpPr>
        <p:spPr/>
        <p:txBody>
          <a:bodyPr/>
          <a:lstStyle/>
          <a:p>
            <a:r>
              <a:rPr lang="en-US" dirty="0"/>
              <a:t>More results</a:t>
            </a:r>
          </a:p>
        </p:txBody>
      </p:sp>
      <p:sp>
        <p:nvSpPr>
          <p:cNvPr id="3" name="Slide Number Placeholder 2">
            <a:extLst>
              <a:ext uri="{FF2B5EF4-FFF2-40B4-BE49-F238E27FC236}">
                <a16:creationId xmlns:a16="http://schemas.microsoft.com/office/drawing/2014/main" xmlns="" id="{630E4493-FA9F-4544-9C55-DBCB5E567701}"/>
              </a:ext>
            </a:extLst>
          </p:cNvPr>
          <p:cNvSpPr>
            <a:spLocks noGrp="1"/>
          </p:cNvSpPr>
          <p:nvPr>
            <p:ph type="sldNum" sz="quarter" idx="12"/>
          </p:nvPr>
        </p:nvSpPr>
        <p:spPr>
          <a:xfrm>
            <a:off x="9908782" y="7197336"/>
            <a:ext cx="398338" cy="362034"/>
          </a:xfrm>
        </p:spPr>
        <p:txBody>
          <a:bodyPr/>
          <a:lstStyle/>
          <a:p>
            <a:fld id="{7B6CC4D6-176D-4020-9484-FACE48CDBCFB}" type="slidenum">
              <a:rPr lang="cs-CZ" smtClean="0">
                <a:solidFill>
                  <a:prstClr val="black"/>
                </a:solidFill>
              </a:rPr>
              <a:pPr/>
              <a:t>62</a:t>
            </a:fld>
            <a:endParaRPr lang="cs-CZ" dirty="0">
              <a:solidFill>
                <a:prstClr val="black"/>
              </a:solidFill>
            </a:endParaRPr>
          </a:p>
        </p:txBody>
      </p:sp>
      <p:sp>
        <p:nvSpPr>
          <p:cNvPr id="4" name="Footer Placeholder 3">
            <a:extLst>
              <a:ext uri="{FF2B5EF4-FFF2-40B4-BE49-F238E27FC236}">
                <a16:creationId xmlns:a16="http://schemas.microsoft.com/office/drawing/2014/main" xmlns="" id="{D20A07DA-C47D-4DA9-99B8-6449CDDDF8DA}"/>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pic>
        <p:nvPicPr>
          <p:cNvPr id="6" name="Picture 5">
            <a:extLst>
              <a:ext uri="{FF2B5EF4-FFF2-40B4-BE49-F238E27FC236}">
                <a16:creationId xmlns:a16="http://schemas.microsoft.com/office/drawing/2014/main" xmlns="" id="{91D0A5C0-1B64-4772-8619-9167640D7ABC}"/>
              </a:ext>
            </a:extLst>
          </p:cNvPr>
          <p:cNvPicPr>
            <a:picLocks noChangeAspect="1"/>
          </p:cNvPicPr>
          <p:nvPr/>
        </p:nvPicPr>
        <p:blipFill>
          <a:blip r:embed="rId3"/>
          <a:stretch>
            <a:fillRect/>
          </a:stretch>
        </p:blipFill>
        <p:spPr>
          <a:xfrm>
            <a:off x="1180079" y="1567777"/>
            <a:ext cx="2560320" cy="2552578"/>
          </a:xfrm>
          <a:prstGeom prst="rect">
            <a:avLst/>
          </a:prstGeom>
        </p:spPr>
      </p:pic>
      <p:pic>
        <p:nvPicPr>
          <p:cNvPr id="7" name="Picture 6">
            <a:extLst>
              <a:ext uri="{FF2B5EF4-FFF2-40B4-BE49-F238E27FC236}">
                <a16:creationId xmlns:a16="http://schemas.microsoft.com/office/drawing/2014/main" xmlns="" id="{85715FCE-5AD7-4204-8859-BCD4E10CB857}"/>
              </a:ext>
            </a:extLst>
          </p:cNvPr>
          <p:cNvPicPr>
            <a:picLocks noChangeAspect="1"/>
          </p:cNvPicPr>
          <p:nvPr/>
        </p:nvPicPr>
        <p:blipFill>
          <a:blip r:embed="rId4"/>
          <a:stretch>
            <a:fillRect/>
          </a:stretch>
        </p:blipFill>
        <p:spPr>
          <a:xfrm>
            <a:off x="1180079" y="4304607"/>
            <a:ext cx="2560320" cy="2731153"/>
          </a:xfrm>
          <a:prstGeom prst="rect">
            <a:avLst/>
          </a:prstGeom>
        </p:spPr>
      </p:pic>
      <p:pic>
        <p:nvPicPr>
          <p:cNvPr id="8" name="Picture 7">
            <a:extLst>
              <a:ext uri="{FF2B5EF4-FFF2-40B4-BE49-F238E27FC236}">
                <a16:creationId xmlns:a16="http://schemas.microsoft.com/office/drawing/2014/main" xmlns="" id="{EA55DB8E-B048-48CE-87A3-22FA377CC474}"/>
              </a:ext>
            </a:extLst>
          </p:cNvPr>
          <p:cNvPicPr>
            <a:picLocks noChangeAspect="1"/>
          </p:cNvPicPr>
          <p:nvPr/>
        </p:nvPicPr>
        <p:blipFill>
          <a:blip r:embed="rId5"/>
          <a:stretch>
            <a:fillRect/>
          </a:stretch>
        </p:blipFill>
        <p:spPr>
          <a:xfrm>
            <a:off x="4147067" y="1558713"/>
            <a:ext cx="2560320" cy="2553226"/>
          </a:xfrm>
          <a:prstGeom prst="rect">
            <a:avLst/>
          </a:prstGeom>
        </p:spPr>
      </p:pic>
      <p:pic>
        <p:nvPicPr>
          <p:cNvPr id="9" name="Picture 8">
            <a:extLst>
              <a:ext uri="{FF2B5EF4-FFF2-40B4-BE49-F238E27FC236}">
                <a16:creationId xmlns:a16="http://schemas.microsoft.com/office/drawing/2014/main" xmlns="" id="{8E16D3E5-5B10-41BE-8B4A-D13CE6C5093C}"/>
              </a:ext>
            </a:extLst>
          </p:cNvPr>
          <p:cNvPicPr>
            <a:picLocks noChangeAspect="1"/>
          </p:cNvPicPr>
          <p:nvPr/>
        </p:nvPicPr>
        <p:blipFill>
          <a:blip r:embed="rId6"/>
          <a:stretch>
            <a:fillRect/>
          </a:stretch>
        </p:blipFill>
        <p:spPr>
          <a:xfrm>
            <a:off x="4142323" y="4300663"/>
            <a:ext cx="2560320" cy="2707936"/>
          </a:xfrm>
          <a:prstGeom prst="rect">
            <a:avLst/>
          </a:prstGeom>
        </p:spPr>
      </p:pic>
      <p:sp>
        <p:nvSpPr>
          <p:cNvPr id="10" name="TextBox 9">
            <a:extLst>
              <a:ext uri="{FF2B5EF4-FFF2-40B4-BE49-F238E27FC236}">
                <a16:creationId xmlns:a16="http://schemas.microsoft.com/office/drawing/2014/main" xmlns="" id="{7A767781-946B-4825-9DA1-3067F84A4B8F}"/>
              </a:ext>
            </a:extLst>
          </p:cNvPr>
          <p:cNvSpPr txBox="1"/>
          <p:nvPr/>
        </p:nvSpPr>
        <p:spPr>
          <a:xfrm>
            <a:off x="1938967" y="1010353"/>
            <a:ext cx="1118424" cy="538569"/>
          </a:xfrm>
          <a:prstGeom prst="rect">
            <a:avLst/>
          </a:prstGeom>
          <a:noFill/>
        </p:spPr>
        <p:txBody>
          <a:bodyPr wrap="none" lIns="91397" tIns="45700" rIns="91397" bIns="45700" rtlCol="0">
            <a:spAutoFit/>
          </a:bodyPr>
          <a:lstStyle/>
          <a:p>
            <a:pPr algn="ctr" defTabSz="913874"/>
            <a:r>
              <a:rPr lang="en-US" sz="2900" dirty="0">
                <a:solidFill>
                  <a:prstClr val="black"/>
                </a:solidFill>
              </a:rPr>
              <a:t>Target</a:t>
            </a:r>
          </a:p>
        </p:txBody>
      </p:sp>
      <p:sp>
        <p:nvSpPr>
          <p:cNvPr id="12" name="TextBox 11">
            <a:extLst>
              <a:ext uri="{FF2B5EF4-FFF2-40B4-BE49-F238E27FC236}">
                <a16:creationId xmlns:a16="http://schemas.microsoft.com/office/drawing/2014/main" xmlns="" id="{8A94FD87-AAAC-4FB2-86F1-9AAF9F83B79A}"/>
              </a:ext>
            </a:extLst>
          </p:cNvPr>
          <p:cNvSpPr txBox="1"/>
          <p:nvPr/>
        </p:nvSpPr>
        <p:spPr>
          <a:xfrm>
            <a:off x="4422759" y="1010353"/>
            <a:ext cx="2095807" cy="538569"/>
          </a:xfrm>
          <a:prstGeom prst="rect">
            <a:avLst/>
          </a:prstGeom>
          <a:noFill/>
        </p:spPr>
        <p:txBody>
          <a:bodyPr wrap="none" lIns="91397" tIns="45700" rIns="91397" bIns="45700" rtlCol="0">
            <a:spAutoFit/>
          </a:bodyPr>
          <a:lstStyle/>
          <a:p>
            <a:pPr algn="ctr" defTabSz="913874"/>
            <a:r>
              <a:rPr lang="en-US" sz="2900" dirty="0">
                <a:solidFill>
                  <a:prstClr val="black"/>
                </a:solidFill>
              </a:rPr>
              <a:t>Default print</a:t>
            </a:r>
          </a:p>
        </p:txBody>
      </p:sp>
      <p:pic>
        <p:nvPicPr>
          <p:cNvPr id="5" name="Picture 4">
            <a:extLst>
              <a:ext uri="{FF2B5EF4-FFF2-40B4-BE49-F238E27FC236}">
                <a16:creationId xmlns:a16="http://schemas.microsoft.com/office/drawing/2014/main" xmlns="" id="{4BCC76FA-9777-4C8E-B211-C46D3409DB0B}"/>
              </a:ext>
            </a:extLst>
          </p:cNvPr>
          <p:cNvPicPr>
            <a:picLocks noChangeAspect="1"/>
          </p:cNvPicPr>
          <p:nvPr/>
        </p:nvPicPr>
        <p:blipFill>
          <a:blip r:embed="rId7"/>
          <a:stretch>
            <a:fillRect/>
          </a:stretch>
        </p:blipFill>
        <p:spPr>
          <a:xfrm>
            <a:off x="7114056" y="1567783"/>
            <a:ext cx="2560320" cy="2553226"/>
          </a:xfrm>
          <a:prstGeom prst="rect">
            <a:avLst/>
          </a:prstGeom>
        </p:spPr>
      </p:pic>
      <p:sp>
        <p:nvSpPr>
          <p:cNvPr id="13" name="TextBox 12">
            <a:extLst>
              <a:ext uri="{FF2B5EF4-FFF2-40B4-BE49-F238E27FC236}">
                <a16:creationId xmlns:a16="http://schemas.microsoft.com/office/drawing/2014/main" xmlns="" id="{40D2741F-19AA-405A-A0E0-55C13595F358}"/>
              </a:ext>
            </a:extLst>
          </p:cNvPr>
          <p:cNvSpPr txBox="1"/>
          <p:nvPr/>
        </p:nvSpPr>
        <p:spPr>
          <a:xfrm>
            <a:off x="7583352" y="1010353"/>
            <a:ext cx="1700956" cy="538569"/>
          </a:xfrm>
          <a:prstGeom prst="rect">
            <a:avLst/>
          </a:prstGeom>
          <a:noFill/>
        </p:spPr>
        <p:txBody>
          <a:bodyPr wrap="none" lIns="91397" tIns="45700" rIns="91397" bIns="45700" rtlCol="0">
            <a:spAutoFit/>
          </a:bodyPr>
          <a:lstStyle/>
          <a:p>
            <a:pPr algn="ctr" defTabSz="913874"/>
            <a:r>
              <a:rPr lang="en-US" sz="2900" dirty="0">
                <a:solidFill>
                  <a:prstClr val="black"/>
                </a:solidFill>
              </a:rPr>
              <a:t>Our result</a:t>
            </a:r>
          </a:p>
        </p:txBody>
      </p:sp>
      <p:pic>
        <p:nvPicPr>
          <p:cNvPr id="11" name="Picture 10">
            <a:extLst>
              <a:ext uri="{FF2B5EF4-FFF2-40B4-BE49-F238E27FC236}">
                <a16:creationId xmlns:a16="http://schemas.microsoft.com/office/drawing/2014/main" xmlns="" id="{7FC8F2DE-06B9-4168-AD86-EC986579ED8F}"/>
              </a:ext>
            </a:extLst>
          </p:cNvPr>
          <p:cNvPicPr>
            <a:picLocks noChangeAspect="1"/>
          </p:cNvPicPr>
          <p:nvPr/>
        </p:nvPicPr>
        <p:blipFill>
          <a:blip r:embed="rId8"/>
          <a:stretch>
            <a:fillRect/>
          </a:stretch>
        </p:blipFill>
        <p:spPr>
          <a:xfrm>
            <a:off x="7114056" y="4309745"/>
            <a:ext cx="2560320" cy="2742365"/>
          </a:xfrm>
          <a:prstGeom prst="rect">
            <a:avLst/>
          </a:prstGeom>
        </p:spPr>
      </p:pic>
    </p:spTree>
    <p:extLst>
      <p:ext uri="{BB962C8B-B14F-4D97-AF65-F5344CB8AC3E}">
        <p14:creationId xmlns:p14="http://schemas.microsoft.com/office/powerpoint/2010/main" val="349505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E0B6A07C-9CDF-4606-86A3-2257F2C12BD9}"/>
              </a:ext>
            </a:extLst>
          </p:cNvPr>
          <p:cNvPicPr>
            <a:picLocks noChangeAspect="1"/>
          </p:cNvPicPr>
          <p:nvPr/>
        </p:nvPicPr>
        <p:blipFill>
          <a:blip r:embed="rId3"/>
          <a:stretch>
            <a:fillRect/>
          </a:stretch>
        </p:blipFill>
        <p:spPr>
          <a:xfrm>
            <a:off x="7114056" y="1567780"/>
            <a:ext cx="2560320" cy="2569724"/>
          </a:xfrm>
          <a:prstGeom prst="rect">
            <a:avLst/>
          </a:prstGeom>
        </p:spPr>
      </p:pic>
      <p:pic>
        <p:nvPicPr>
          <p:cNvPr id="15" name="Picture 14">
            <a:extLst>
              <a:ext uri="{FF2B5EF4-FFF2-40B4-BE49-F238E27FC236}">
                <a16:creationId xmlns:a16="http://schemas.microsoft.com/office/drawing/2014/main" xmlns="" id="{C8421B56-D12B-4268-9A3C-9571899ECB4C}"/>
              </a:ext>
            </a:extLst>
          </p:cNvPr>
          <p:cNvPicPr>
            <a:picLocks noChangeAspect="1"/>
          </p:cNvPicPr>
          <p:nvPr/>
        </p:nvPicPr>
        <p:blipFill>
          <a:blip r:embed="rId4"/>
          <a:stretch>
            <a:fillRect/>
          </a:stretch>
        </p:blipFill>
        <p:spPr>
          <a:xfrm>
            <a:off x="4142323" y="1567780"/>
            <a:ext cx="2560320" cy="2569724"/>
          </a:xfrm>
          <a:prstGeom prst="rect">
            <a:avLst/>
          </a:prstGeom>
        </p:spPr>
      </p:pic>
      <p:pic>
        <p:nvPicPr>
          <p:cNvPr id="14" name="Picture 13">
            <a:extLst>
              <a:ext uri="{FF2B5EF4-FFF2-40B4-BE49-F238E27FC236}">
                <a16:creationId xmlns:a16="http://schemas.microsoft.com/office/drawing/2014/main" xmlns="" id="{C3848335-EF6F-486D-A8A6-C929D96D5BFB}"/>
              </a:ext>
            </a:extLst>
          </p:cNvPr>
          <p:cNvPicPr>
            <a:picLocks noChangeAspect="1"/>
          </p:cNvPicPr>
          <p:nvPr/>
        </p:nvPicPr>
        <p:blipFill>
          <a:blip r:embed="rId5"/>
          <a:stretch>
            <a:fillRect/>
          </a:stretch>
        </p:blipFill>
        <p:spPr>
          <a:xfrm>
            <a:off x="1180079" y="1567785"/>
            <a:ext cx="2560320" cy="2563080"/>
          </a:xfrm>
          <a:prstGeom prst="rect">
            <a:avLst/>
          </a:prstGeom>
        </p:spPr>
      </p:pic>
      <p:sp>
        <p:nvSpPr>
          <p:cNvPr id="2" name="Title 1">
            <a:extLst>
              <a:ext uri="{FF2B5EF4-FFF2-40B4-BE49-F238E27FC236}">
                <a16:creationId xmlns:a16="http://schemas.microsoft.com/office/drawing/2014/main" xmlns="" id="{EB0A9F8C-EBFD-4FDD-B26F-5C9205610C3B}"/>
              </a:ext>
            </a:extLst>
          </p:cNvPr>
          <p:cNvSpPr>
            <a:spLocks noGrp="1"/>
          </p:cNvSpPr>
          <p:nvPr>
            <p:ph type="title"/>
          </p:nvPr>
        </p:nvSpPr>
        <p:spPr/>
        <p:txBody>
          <a:bodyPr/>
          <a:lstStyle/>
          <a:p>
            <a:r>
              <a:rPr lang="en-US" dirty="0"/>
              <a:t>More results</a:t>
            </a:r>
          </a:p>
        </p:txBody>
      </p:sp>
      <p:sp>
        <p:nvSpPr>
          <p:cNvPr id="3" name="Slide Number Placeholder 2">
            <a:extLst>
              <a:ext uri="{FF2B5EF4-FFF2-40B4-BE49-F238E27FC236}">
                <a16:creationId xmlns:a16="http://schemas.microsoft.com/office/drawing/2014/main" xmlns="" id="{630E4493-FA9F-4544-9C55-DBCB5E567701}"/>
              </a:ext>
            </a:extLst>
          </p:cNvPr>
          <p:cNvSpPr>
            <a:spLocks noGrp="1"/>
          </p:cNvSpPr>
          <p:nvPr>
            <p:ph type="sldNum" sz="quarter" idx="12"/>
          </p:nvPr>
        </p:nvSpPr>
        <p:spPr>
          <a:xfrm>
            <a:off x="9908782" y="7197336"/>
            <a:ext cx="398338" cy="362034"/>
          </a:xfrm>
        </p:spPr>
        <p:txBody>
          <a:bodyPr/>
          <a:lstStyle/>
          <a:p>
            <a:fld id="{7B6CC4D6-176D-4020-9484-FACE48CDBCFB}" type="slidenum">
              <a:rPr lang="cs-CZ" smtClean="0">
                <a:solidFill>
                  <a:prstClr val="black"/>
                </a:solidFill>
              </a:rPr>
              <a:pPr/>
              <a:t>63</a:t>
            </a:fld>
            <a:endParaRPr lang="cs-CZ" dirty="0">
              <a:solidFill>
                <a:prstClr val="black"/>
              </a:solidFill>
            </a:endParaRPr>
          </a:p>
        </p:txBody>
      </p:sp>
      <p:sp>
        <p:nvSpPr>
          <p:cNvPr id="4" name="Footer Placeholder 3">
            <a:extLst>
              <a:ext uri="{FF2B5EF4-FFF2-40B4-BE49-F238E27FC236}">
                <a16:creationId xmlns:a16="http://schemas.microsoft.com/office/drawing/2014/main" xmlns="" id="{D20A07DA-C47D-4DA9-99B8-6449CDDDF8DA}"/>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10" name="TextBox 9">
            <a:extLst>
              <a:ext uri="{FF2B5EF4-FFF2-40B4-BE49-F238E27FC236}">
                <a16:creationId xmlns:a16="http://schemas.microsoft.com/office/drawing/2014/main" xmlns="" id="{7A767781-946B-4825-9DA1-3067F84A4B8F}"/>
              </a:ext>
            </a:extLst>
          </p:cNvPr>
          <p:cNvSpPr txBox="1"/>
          <p:nvPr/>
        </p:nvSpPr>
        <p:spPr>
          <a:xfrm>
            <a:off x="1938967" y="1010353"/>
            <a:ext cx="1118424" cy="538569"/>
          </a:xfrm>
          <a:prstGeom prst="rect">
            <a:avLst/>
          </a:prstGeom>
          <a:noFill/>
        </p:spPr>
        <p:txBody>
          <a:bodyPr wrap="none" lIns="91397" tIns="45700" rIns="91397" bIns="45700" rtlCol="0">
            <a:spAutoFit/>
          </a:bodyPr>
          <a:lstStyle/>
          <a:p>
            <a:pPr algn="ctr" defTabSz="913874"/>
            <a:r>
              <a:rPr lang="en-US" sz="2900" dirty="0">
                <a:solidFill>
                  <a:prstClr val="black"/>
                </a:solidFill>
              </a:rPr>
              <a:t>Target</a:t>
            </a:r>
          </a:p>
        </p:txBody>
      </p:sp>
      <p:sp>
        <p:nvSpPr>
          <p:cNvPr id="12" name="TextBox 11">
            <a:extLst>
              <a:ext uri="{FF2B5EF4-FFF2-40B4-BE49-F238E27FC236}">
                <a16:creationId xmlns:a16="http://schemas.microsoft.com/office/drawing/2014/main" xmlns="" id="{8A94FD87-AAAC-4FB2-86F1-9AAF9F83B79A}"/>
              </a:ext>
            </a:extLst>
          </p:cNvPr>
          <p:cNvSpPr txBox="1"/>
          <p:nvPr/>
        </p:nvSpPr>
        <p:spPr>
          <a:xfrm>
            <a:off x="4422759" y="1010353"/>
            <a:ext cx="2095807" cy="538569"/>
          </a:xfrm>
          <a:prstGeom prst="rect">
            <a:avLst/>
          </a:prstGeom>
          <a:noFill/>
        </p:spPr>
        <p:txBody>
          <a:bodyPr wrap="none" lIns="91397" tIns="45700" rIns="91397" bIns="45700" rtlCol="0">
            <a:spAutoFit/>
          </a:bodyPr>
          <a:lstStyle/>
          <a:p>
            <a:pPr algn="ctr" defTabSz="913874"/>
            <a:r>
              <a:rPr lang="en-US" sz="2900" dirty="0">
                <a:solidFill>
                  <a:prstClr val="black"/>
                </a:solidFill>
              </a:rPr>
              <a:t>Default print</a:t>
            </a:r>
          </a:p>
        </p:txBody>
      </p:sp>
      <p:sp>
        <p:nvSpPr>
          <p:cNvPr id="13" name="TextBox 12">
            <a:extLst>
              <a:ext uri="{FF2B5EF4-FFF2-40B4-BE49-F238E27FC236}">
                <a16:creationId xmlns:a16="http://schemas.microsoft.com/office/drawing/2014/main" xmlns="" id="{40D2741F-19AA-405A-A0E0-55C13595F358}"/>
              </a:ext>
            </a:extLst>
          </p:cNvPr>
          <p:cNvSpPr txBox="1"/>
          <p:nvPr/>
        </p:nvSpPr>
        <p:spPr>
          <a:xfrm>
            <a:off x="7583352" y="1010353"/>
            <a:ext cx="1700956" cy="538569"/>
          </a:xfrm>
          <a:prstGeom prst="rect">
            <a:avLst/>
          </a:prstGeom>
          <a:noFill/>
        </p:spPr>
        <p:txBody>
          <a:bodyPr wrap="none" lIns="91397" tIns="45700" rIns="91397" bIns="45700" rtlCol="0">
            <a:spAutoFit/>
          </a:bodyPr>
          <a:lstStyle/>
          <a:p>
            <a:pPr algn="ctr" defTabSz="913874"/>
            <a:r>
              <a:rPr lang="en-US" sz="2900" dirty="0">
                <a:solidFill>
                  <a:prstClr val="black"/>
                </a:solidFill>
              </a:rPr>
              <a:t>Our result</a:t>
            </a:r>
          </a:p>
        </p:txBody>
      </p:sp>
      <p:pic>
        <p:nvPicPr>
          <p:cNvPr id="17" name="Picture 16">
            <a:extLst>
              <a:ext uri="{FF2B5EF4-FFF2-40B4-BE49-F238E27FC236}">
                <a16:creationId xmlns:a16="http://schemas.microsoft.com/office/drawing/2014/main" xmlns="" id="{F2A9AD58-D210-43C0-B57B-246FD92CA342}"/>
              </a:ext>
            </a:extLst>
          </p:cNvPr>
          <p:cNvPicPr>
            <a:picLocks noChangeAspect="1"/>
          </p:cNvPicPr>
          <p:nvPr/>
        </p:nvPicPr>
        <p:blipFill>
          <a:blip r:embed="rId6"/>
          <a:stretch>
            <a:fillRect/>
          </a:stretch>
        </p:blipFill>
        <p:spPr>
          <a:xfrm>
            <a:off x="1180079" y="4287090"/>
            <a:ext cx="2560320" cy="1383085"/>
          </a:xfrm>
          <a:prstGeom prst="rect">
            <a:avLst/>
          </a:prstGeom>
        </p:spPr>
      </p:pic>
      <p:pic>
        <p:nvPicPr>
          <p:cNvPr id="18" name="Picture 17">
            <a:extLst>
              <a:ext uri="{FF2B5EF4-FFF2-40B4-BE49-F238E27FC236}">
                <a16:creationId xmlns:a16="http://schemas.microsoft.com/office/drawing/2014/main" xmlns="" id="{EAC430E6-905F-4BD9-98B3-C5B4EC6D3CF3}"/>
              </a:ext>
            </a:extLst>
          </p:cNvPr>
          <p:cNvPicPr>
            <a:picLocks noChangeAspect="1"/>
          </p:cNvPicPr>
          <p:nvPr/>
        </p:nvPicPr>
        <p:blipFill>
          <a:blip r:embed="rId7"/>
          <a:stretch>
            <a:fillRect/>
          </a:stretch>
        </p:blipFill>
        <p:spPr>
          <a:xfrm>
            <a:off x="4142323" y="4309733"/>
            <a:ext cx="2560320" cy="1388708"/>
          </a:xfrm>
          <a:prstGeom prst="rect">
            <a:avLst/>
          </a:prstGeom>
        </p:spPr>
      </p:pic>
      <p:pic>
        <p:nvPicPr>
          <p:cNvPr id="19" name="Picture 18">
            <a:extLst>
              <a:ext uri="{FF2B5EF4-FFF2-40B4-BE49-F238E27FC236}">
                <a16:creationId xmlns:a16="http://schemas.microsoft.com/office/drawing/2014/main" xmlns="" id="{CF4D357D-A480-446C-B1E7-4719126AC7DE}"/>
              </a:ext>
            </a:extLst>
          </p:cNvPr>
          <p:cNvPicPr>
            <a:picLocks noChangeAspect="1"/>
          </p:cNvPicPr>
          <p:nvPr/>
        </p:nvPicPr>
        <p:blipFill>
          <a:blip r:embed="rId8"/>
          <a:stretch>
            <a:fillRect/>
          </a:stretch>
        </p:blipFill>
        <p:spPr>
          <a:xfrm>
            <a:off x="7104566" y="4309733"/>
            <a:ext cx="2560320" cy="1388708"/>
          </a:xfrm>
          <a:prstGeom prst="rect">
            <a:avLst/>
          </a:prstGeom>
        </p:spPr>
      </p:pic>
    </p:spTree>
    <p:extLst>
      <p:ext uri="{BB962C8B-B14F-4D97-AF65-F5344CB8AC3E}">
        <p14:creationId xmlns:p14="http://schemas.microsoft.com/office/powerpoint/2010/main" val="205028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What’s next?</a:t>
            </a:r>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solidFill>
                  <a:prstClr val="black"/>
                </a:solidFill>
              </a:rPr>
              <a:pPr/>
              <a:t>64</a:t>
            </a:fld>
            <a:endParaRPr lang="cs-CZ" dirty="0">
              <a:solidFill>
                <a:prstClr val="black"/>
              </a:solidFill>
            </a:endParaRPr>
          </a:p>
        </p:txBody>
      </p:sp>
      <p:sp>
        <p:nvSpPr>
          <p:cNvPr id="4" name="Zástupný symbol pro zápatí 3"/>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5" name="Zástupný symbol pro obsah 4"/>
          <p:cNvSpPr>
            <a:spLocks noGrp="1"/>
          </p:cNvSpPr>
          <p:nvPr>
            <p:ph idx="1"/>
          </p:nvPr>
        </p:nvSpPr>
        <p:spPr/>
        <p:txBody>
          <a:bodyPr/>
          <a:lstStyle/>
          <a:p>
            <a:endParaRPr lang="en-US"/>
          </a:p>
        </p:txBody>
      </p:sp>
      <p:pic>
        <p:nvPicPr>
          <p:cNvPr id="26626" name="Picture 2" descr="https://i.gyazo.com/1645ac2fa99cf3f22d1585f20b8ebc3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490" y="990883"/>
            <a:ext cx="6553766" cy="5853043"/>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903517" y="6818953"/>
            <a:ext cx="9053853" cy="369312"/>
          </a:xfrm>
          <a:prstGeom prst="rect">
            <a:avLst/>
          </a:prstGeom>
        </p:spPr>
        <p:txBody>
          <a:bodyPr wrap="square" lIns="91420" tIns="45710" rIns="91420" bIns="45710">
            <a:spAutoFit/>
          </a:bodyPr>
          <a:lstStyle/>
          <a:p>
            <a:pPr defTabSz="913874"/>
            <a:r>
              <a:rPr lang="en-US" dirty="0">
                <a:solidFill>
                  <a:prstClr val="black"/>
                </a:solidFill>
              </a:rPr>
              <a:t>https://www.mcae.cz/cs/student-brnenskeho-vut-navrhl-vyrobil-proteticke-oko-3d-tiskarne/</a:t>
            </a:r>
          </a:p>
        </p:txBody>
      </p:sp>
    </p:spTree>
    <p:extLst>
      <p:ext uri="{BB962C8B-B14F-4D97-AF65-F5344CB8AC3E}">
        <p14:creationId xmlns:p14="http://schemas.microsoft.com/office/powerpoint/2010/main" val="7004436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What’s next?</a:t>
            </a:r>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solidFill>
                  <a:prstClr val="black"/>
                </a:solidFill>
              </a:rPr>
              <a:pPr/>
              <a:t>65</a:t>
            </a:fld>
            <a:endParaRPr lang="cs-CZ" dirty="0">
              <a:solidFill>
                <a:prstClr val="black"/>
              </a:solidFill>
            </a:endParaRPr>
          </a:p>
        </p:txBody>
      </p:sp>
      <p:sp>
        <p:nvSpPr>
          <p:cNvPr id="4" name="Zástupný symbol pro zápatí 3"/>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5" name="Zástupný symbol pro obsah 4"/>
          <p:cNvSpPr>
            <a:spLocks noGrp="1"/>
          </p:cNvSpPr>
          <p:nvPr>
            <p:ph idx="1"/>
          </p:nvPr>
        </p:nvSpPr>
        <p:spPr/>
        <p:txBody>
          <a:bodyPr/>
          <a:lstStyle/>
          <a:p>
            <a:endParaRPr lang="en-US"/>
          </a:p>
        </p:txBody>
      </p:sp>
      <p:pic>
        <p:nvPicPr>
          <p:cNvPr id="27650" name="Picture 2" descr="https://www.mcae.cz/wp-content/uploads/2018/08/Clipboard01-300x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059" y="1774371"/>
            <a:ext cx="7203169" cy="4808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0759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text 2"/>
          <p:cNvSpPr>
            <a:spLocks noGrp="1"/>
          </p:cNvSpPr>
          <p:nvPr>
            <p:ph type="body" idx="1"/>
          </p:nvPr>
        </p:nvSpPr>
        <p:spPr/>
        <p:txBody>
          <a:bodyPr/>
          <a:lstStyle/>
          <a:p>
            <a:endParaRPr lang="en-US"/>
          </a:p>
        </p:txBody>
      </p:sp>
      <p:pic>
        <p:nvPicPr>
          <p:cNvPr id="4" name="Picture 2" descr="C:\!SGI\ZALOHA\2011\logo-cgg\color-on-transparent-300dpi.png"/>
          <p:cNvPicPr>
            <a:picLocks noChangeAspect="1" noChangeArrowheads="1"/>
          </p:cNvPicPr>
          <p:nvPr/>
        </p:nvPicPr>
        <p:blipFill>
          <a:blip r:embed="rId2" cstate="print"/>
          <a:srcRect/>
          <a:stretch>
            <a:fillRect/>
          </a:stretch>
        </p:blipFill>
        <p:spPr bwMode="auto">
          <a:xfrm>
            <a:off x="799276" y="1318808"/>
            <a:ext cx="9093261" cy="4604169"/>
          </a:xfrm>
          <a:prstGeom prst="rect">
            <a:avLst/>
          </a:prstGeom>
          <a:no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15398938"/>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Picture 2"/>
          <p:cNvPicPr/>
          <p:nvPr/>
        </p:nvPicPr>
        <p:blipFill>
          <a:blip r:embed="rId3"/>
          <a:srcRect l="394" r="704"/>
          <a:stretch/>
        </p:blipFill>
        <p:spPr>
          <a:xfrm>
            <a:off x="421" y="565487"/>
            <a:ext cx="10691392" cy="6429097"/>
          </a:xfrm>
          <a:prstGeom prst="rect">
            <a:avLst/>
          </a:prstGeom>
          <a:ln>
            <a:noFill/>
          </a:ln>
        </p:spPr>
      </p:pic>
      <p:sp>
        <p:nvSpPr>
          <p:cNvPr id="2" name="TextovéPole 1"/>
          <p:cNvSpPr txBox="1"/>
          <p:nvPr/>
        </p:nvSpPr>
        <p:spPr>
          <a:xfrm>
            <a:off x="8441885" y="6336981"/>
            <a:ext cx="1760304" cy="597737"/>
          </a:xfrm>
          <a:prstGeom prst="rect">
            <a:avLst/>
          </a:prstGeom>
          <a:noFill/>
        </p:spPr>
        <p:txBody>
          <a:bodyPr wrap="none" lIns="104274" tIns="52138" rIns="104274" bIns="52138" rtlCol="0">
            <a:spAutoFit/>
          </a:bodyPr>
          <a:lstStyle/>
          <a:p>
            <a:r>
              <a:rPr lang="en-US" sz="3200" dirty="0">
                <a:solidFill>
                  <a:schemeClr val="bg1"/>
                </a:solidFill>
              </a:rPr>
              <a:t>CGG</a:t>
            </a:r>
            <a:r>
              <a:rPr lang="cs-CZ" sz="3200" dirty="0">
                <a:solidFill>
                  <a:schemeClr val="bg1"/>
                </a:solidFill>
              </a:rPr>
              <a:t> BBQ</a:t>
            </a:r>
          </a:p>
        </p:txBody>
      </p:sp>
    </p:spTree>
    <p:extLst>
      <p:ext uri="{BB962C8B-B14F-4D97-AF65-F5344CB8AC3E}">
        <p14:creationId xmlns:p14="http://schemas.microsoft.com/office/powerpoint/2010/main" val="2281782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http://www.hiviscomp.cz/2015/gallery/_MG_2340.JPG"/>
          <p:cNvPicPr>
            <a:picLocks noChangeAspect="1" noChangeArrowheads="1"/>
          </p:cNvPicPr>
          <p:nvPr/>
        </p:nvPicPr>
        <p:blipFill rotWithShape="1">
          <a:blip r:embed="rId2">
            <a:extLst>
              <a:ext uri="{28A0092B-C50C-407E-A947-70E740481C1C}">
                <a14:useLocalDpi xmlns:a14="http://schemas.microsoft.com/office/drawing/2010/main" val="0"/>
              </a:ext>
            </a:extLst>
          </a:blip>
          <a:srcRect r="10639"/>
          <a:stretch/>
        </p:blipFill>
        <p:spPr bwMode="auto">
          <a:xfrm>
            <a:off x="-51466" y="0"/>
            <a:ext cx="10743281" cy="755967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4294967295"/>
          </p:nvPr>
        </p:nvSpPr>
        <p:spPr>
          <a:xfrm>
            <a:off x="534591" y="1763926"/>
            <a:ext cx="9622632" cy="4994285"/>
          </a:xfrm>
          <a:prstGeom prst="rect">
            <a:avLst/>
          </a:prstGeom>
        </p:spPr>
        <p:txBody>
          <a:bodyPr/>
          <a:lstStyle/>
          <a:p>
            <a:endParaRPr lang="cs-CZ" dirty="0"/>
          </a:p>
        </p:txBody>
      </p:sp>
      <p:pic>
        <p:nvPicPr>
          <p:cNvPr id="7" name="Picture 4" descr="HiVisComp - High Visual Computing 2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3922" y="5099142"/>
            <a:ext cx="3341192" cy="2446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55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p:nvPr>
        </p:nvSpPr>
        <p:spPr/>
        <p:txBody>
          <a:bodyPr/>
          <a:lstStyle/>
          <a:p>
            <a:endParaRPr lang="cs-CZ"/>
          </a:p>
        </p:txBody>
      </p:sp>
      <p:pic>
        <p:nvPicPr>
          <p:cNvPr id="3074" name="Picture 2" descr="http://www.hiviscomp.cz/2016/gallery/_MG_462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23135" y="122707"/>
            <a:ext cx="11404601" cy="7171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261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endParaRPr lang="cs-CZ"/>
          </a:p>
        </p:txBody>
      </p:sp>
      <p:sp>
        <p:nvSpPr>
          <p:cNvPr id="4" name="Zástupný symbol pro zápatí 3"/>
          <p:cNvSpPr>
            <a:spLocks noGrp="1"/>
          </p:cNvSpPr>
          <p:nvPr>
            <p:ph type="ftr" sz="quarter" idx="3"/>
          </p:nvPr>
        </p:nvSpPr>
        <p:spPr/>
        <p:txBody>
          <a:bodyPr/>
          <a:lstStyle/>
          <a:p>
            <a:pPr>
              <a:defRPr/>
            </a:pPr>
            <a:r>
              <a:rPr lang="en-US" altLang="en-US" i="1">
                <a:solidFill>
                  <a:prstClr val="black"/>
                </a:solidFill>
              </a:rPr>
              <a:t>From nuclear reactors to pretty pictures and attractive 3D prints  /  JAROSLAV KŘIVÁNEK</a:t>
            </a:r>
            <a:endParaRPr lang="en-US" altLang="en-US" dirty="0">
              <a:solidFill>
                <a:prstClr val="black"/>
              </a:solidFill>
            </a:endParaRPr>
          </a:p>
        </p:txBody>
      </p:sp>
      <p:sp>
        <p:nvSpPr>
          <p:cNvPr id="8" name="Zástupný symbol pro obsah 7"/>
          <p:cNvSpPr>
            <a:spLocks noGrp="1"/>
          </p:cNvSpPr>
          <p:nvPr>
            <p:ph idx="1"/>
          </p:nvPr>
        </p:nvSpPr>
        <p:spPr/>
        <p:txBody>
          <a:bodyPr/>
          <a:lstStyle/>
          <a:p>
            <a:endParaRPr lang="cs-CZ"/>
          </a:p>
        </p:txBody>
      </p:sp>
      <p:pic>
        <p:nvPicPr>
          <p:cNvPr id="5" name="Picture 11"/>
          <p:cNvPicPr>
            <a:picLocks noChangeAspect="1" noChangeArrowheads="1"/>
          </p:cNvPicPr>
          <p:nvPr/>
        </p:nvPicPr>
        <p:blipFill rotWithShape="1">
          <a:blip r:embed="rId3">
            <a:extLst>
              <a:ext uri="{28A0092B-C50C-407E-A947-70E740481C1C}">
                <a14:useLocalDpi xmlns:a14="http://schemas.microsoft.com/office/drawing/2010/main" val="0"/>
              </a:ext>
            </a:extLst>
          </a:blip>
          <a:srcRect l="4041" t="1341" r="2785" b="1154"/>
          <a:stretch/>
        </p:blipFill>
        <p:spPr bwMode="auto">
          <a:xfrm>
            <a:off x="3" y="50104"/>
            <a:ext cx="10691814" cy="755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8808352" y="7126354"/>
            <a:ext cx="1756995" cy="351461"/>
          </a:xfrm>
          <a:prstGeom prst="rect">
            <a:avLst/>
          </a:prstGeom>
          <a:solidFill>
            <a:schemeClr val="tx1">
              <a:alpha val="29000"/>
            </a:schemeClr>
          </a:solidFill>
        </p:spPr>
        <p:txBody>
          <a:bodyPr wrap="none" lIns="104223" tIns="52111" rIns="104223" bIns="52111" rtlCol="0">
            <a:spAutoFit/>
          </a:bodyPr>
          <a:lstStyle/>
          <a:p>
            <a:pPr fontAlgn="base">
              <a:spcBef>
                <a:spcPct val="0"/>
              </a:spcBef>
              <a:spcAft>
                <a:spcPct val="0"/>
              </a:spcAft>
              <a:defRPr/>
            </a:pPr>
            <a:r>
              <a:rPr lang="cs-CZ" sz="1600" dirty="0">
                <a:solidFill>
                  <a:prstClr val="white"/>
                </a:solidFill>
                <a:latin typeface="Corbel" panose="020B0503020204020204" pitchFamily="34" charset="0"/>
              </a:rPr>
              <a:t>Š</a:t>
            </a:r>
            <a:r>
              <a:rPr lang="en-US" sz="1600" dirty="0">
                <a:solidFill>
                  <a:prstClr val="white"/>
                </a:solidFill>
                <a:latin typeface="Corbel" panose="020B0503020204020204" pitchFamily="34" charset="0"/>
              </a:rPr>
              <a:t>KODA </a:t>
            </a:r>
            <a:r>
              <a:rPr lang="cs-CZ" sz="1600" dirty="0">
                <a:solidFill>
                  <a:prstClr val="white"/>
                </a:solidFill>
                <a:latin typeface="Corbel" panose="020B0503020204020204" pitchFamily="34" charset="0"/>
              </a:rPr>
              <a:t>Catalogue</a:t>
            </a:r>
          </a:p>
        </p:txBody>
      </p:sp>
    </p:spTree>
    <p:extLst>
      <p:ext uri="{BB962C8B-B14F-4D97-AF65-F5344CB8AC3E}">
        <p14:creationId xmlns:p14="http://schemas.microsoft.com/office/powerpoint/2010/main" val="209892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4294967295"/>
          </p:nvPr>
        </p:nvSpPr>
        <p:spPr>
          <a:xfrm>
            <a:off x="534591" y="1763926"/>
            <a:ext cx="9622632" cy="4994285"/>
          </a:xfrm>
          <a:prstGeom prst="rect">
            <a:avLst/>
          </a:prstGeom>
        </p:spPr>
        <p:txBody>
          <a:bodyPr/>
          <a:lstStyle/>
          <a:p>
            <a:endParaRPr lang="cs-CZ"/>
          </a:p>
        </p:txBody>
      </p:sp>
      <p:pic>
        <p:nvPicPr>
          <p:cNvPr id="186370" name="Picture 2" descr="http://www.cescg.org/images/cescglogo8.png"/>
          <p:cNvPicPr>
            <a:picLocks noChangeAspect="1" noChangeArrowheads="1"/>
          </p:cNvPicPr>
          <p:nvPr/>
        </p:nvPicPr>
        <p:blipFill rotWithShape="1">
          <a:blip r:embed="rId2">
            <a:extLst>
              <a:ext uri="{28A0092B-C50C-407E-A947-70E740481C1C}">
                <a14:useLocalDpi xmlns:a14="http://schemas.microsoft.com/office/drawing/2010/main" val="0"/>
              </a:ext>
            </a:extLst>
          </a:blip>
          <a:srcRect b="28791"/>
          <a:stretch/>
        </p:blipFill>
        <p:spPr bwMode="auto">
          <a:xfrm>
            <a:off x="2588842" y="2263930"/>
            <a:ext cx="5388599" cy="3436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1297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latin typeface="Arial" pitchFamily="34"/>
              </a:rPr>
              <a:t>Khronos</a:t>
            </a:r>
            <a:r>
              <a:rPr lang="en-US" dirty="0">
                <a:latin typeface="Arial" pitchFamily="34"/>
              </a:rPr>
              <a:t> Prague Meetup</a:t>
            </a:r>
            <a:endParaRPr lang="en-US" dirty="0"/>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t>71</a:t>
            </a:fld>
            <a:endParaRPr lang="cs-CZ" dirty="0"/>
          </a:p>
        </p:txBody>
      </p:sp>
      <p:sp>
        <p:nvSpPr>
          <p:cNvPr id="4" name="Zástupný symbol pro zápatí 3"/>
          <p:cNvSpPr>
            <a:spLocks noGrp="1"/>
          </p:cNvSpPr>
          <p:nvPr>
            <p:ph type="ftr" sz="quarter" idx="3"/>
          </p:nvPr>
        </p:nvSpPr>
        <p:spPr/>
        <p:txBody>
          <a:bodyPr/>
          <a:lstStyle/>
          <a:p>
            <a:r>
              <a:rPr lang="en-US"/>
              <a:t>Intro to computer graphics (NPGR003) - JAROSLAV KŘIVÁNEK</a:t>
            </a:r>
            <a:endParaRPr lang="cs-CZ" dirty="0"/>
          </a:p>
        </p:txBody>
      </p:sp>
      <p:sp>
        <p:nvSpPr>
          <p:cNvPr id="5" name="Zástupný symbol pro obsah 4"/>
          <p:cNvSpPr>
            <a:spLocks noGrp="1"/>
          </p:cNvSpPr>
          <p:nvPr>
            <p:ph idx="1"/>
          </p:nvPr>
        </p:nvSpPr>
        <p:spPr/>
        <p:txBody>
          <a:bodyPr/>
          <a:lstStyle/>
          <a:p>
            <a:endParaRPr lang="en-US"/>
          </a:p>
        </p:txBody>
      </p:sp>
      <p:pic>
        <p:nvPicPr>
          <p:cNvPr id="6" name="Picture 2" descr="https://i.gyazo.com/92e20458580b30f3d8dac1c2c3bc78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5312" y="1191700"/>
            <a:ext cx="7208747" cy="5620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7422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Events</a:t>
            </a:r>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t>72</a:t>
            </a:fld>
            <a:endParaRPr lang="cs-CZ" dirty="0"/>
          </a:p>
        </p:txBody>
      </p:sp>
      <p:sp>
        <p:nvSpPr>
          <p:cNvPr id="4" name="Zástupný symbol pro zápatí 3"/>
          <p:cNvSpPr>
            <a:spLocks noGrp="1"/>
          </p:cNvSpPr>
          <p:nvPr>
            <p:ph type="ftr" sz="quarter" idx="3"/>
          </p:nvPr>
        </p:nvSpPr>
        <p:spPr/>
        <p:txBody>
          <a:bodyPr/>
          <a:lstStyle/>
          <a:p>
            <a:r>
              <a:rPr lang="en-US"/>
              <a:t>Intro to computer graphics (NPGR003) - JAROSLAV KŘIVÁNEK</a:t>
            </a:r>
            <a:endParaRPr lang="cs-CZ" dirty="0"/>
          </a:p>
        </p:txBody>
      </p:sp>
      <p:sp>
        <p:nvSpPr>
          <p:cNvPr id="5" name="Zástupný symbol pro obsah 4"/>
          <p:cNvSpPr>
            <a:spLocks noGrp="1"/>
          </p:cNvSpPr>
          <p:nvPr>
            <p:ph idx="1"/>
          </p:nvPr>
        </p:nvSpPr>
        <p:spPr>
          <a:xfrm>
            <a:off x="852488" y="1585919"/>
            <a:ext cx="8966028" cy="5491285"/>
          </a:xfrm>
        </p:spPr>
        <p:txBody>
          <a:bodyPr>
            <a:normAutofit lnSpcReduction="10000"/>
          </a:bodyPr>
          <a:lstStyle/>
          <a:p>
            <a:r>
              <a:rPr lang="en-US" b="1" dirty="0"/>
              <a:t>CGB = Computer graphics beer</a:t>
            </a:r>
          </a:p>
          <a:p>
            <a:pPr lvl="1"/>
            <a:r>
              <a:rPr lang="en-US" dirty="0"/>
              <a:t>Roughly once a month in a pub in Prague</a:t>
            </a:r>
          </a:p>
          <a:p>
            <a:r>
              <a:rPr lang="en-US" b="1" dirty="0"/>
              <a:t>CGBBQ = Computer graphics barbeque</a:t>
            </a:r>
          </a:p>
          <a:p>
            <a:pPr lvl="1"/>
            <a:r>
              <a:rPr lang="en-US" dirty="0"/>
              <a:t>Once a year in May</a:t>
            </a:r>
          </a:p>
          <a:p>
            <a:r>
              <a:rPr lang="en-US" b="1" dirty="0"/>
              <a:t>CG seminar</a:t>
            </a:r>
          </a:p>
          <a:p>
            <a:r>
              <a:rPr lang="en-US" b="1" dirty="0" err="1"/>
              <a:t>HiVisComp</a:t>
            </a:r>
            <a:endParaRPr lang="en-US" b="1" dirty="0"/>
          </a:p>
          <a:p>
            <a:pPr lvl="1"/>
            <a:r>
              <a:rPr lang="en-US" dirty="0"/>
              <a:t>Every winter</a:t>
            </a:r>
            <a:r>
              <a:rPr lang="cs-CZ" dirty="0"/>
              <a:t> (</a:t>
            </a:r>
            <a:r>
              <a:rPr lang="en-US" dirty="0"/>
              <a:t>includes </a:t>
            </a:r>
            <a:r>
              <a:rPr lang="en-US" dirty="0" err="1"/>
              <a:t>sking</a:t>
            </a:r>
            <a:r>
              <a:rPr lang="cs-CZ" dirty="0"/>
              <a:t>), </a:t>
            </a:r>
            <a:r>
              <a:rPr lang="en-US" dirty="0"/>
              <a:t>gathering of computer graphics enthusiasts from Czech Republic, Slovakia and elsewhere</a:t>
            </a:r>
            <a:endParaRPr lang="cs-CZ" dirty="0"/>
          </a:p>
          <a:p>
            <a:pPr lvl="1">
              <a:spcBef>
                <a:spcPts val="425"/>
              </a:spcBef>
            </a:pPr>
            <a:r>
              <a:rPr lang="cs-CZ" dirty="0">
                <a:latin typeface="+mn-lt"/>
                <a:hlinkClick r:id="rId2"/>
              </a:rPr>
              <a:t>http://www.hiviscomp.cz/</a:t>
            </a:r>
            <a:endParaRPr lang="en-US" dirty="0">
              <a:latin typeface="+mn-lt"/>
            </a:endParaRPr>
          </a:p>
          <a:p>
            <a:r>
              <a:rPr lang="en-US" b="1" dirty="0"/>
              <a:t>CESCG</a:t>
            </a:r>
          </a:p>
          <a:p>
            <a:pPr lvl="1"/>
            <a:r>
              <a:rPr lang="en-US" dirty="0"/>
              <a:t>Student research</a:t>
            </a:r>
            <a:endParaRPr lang="x-none" dirty="0"/>
          </a:p>
          <a:p>
            <a:pPr lvl="1"/>
            <a:r>
              <a:rPr lang="en-US" dirty="0"/>
              <a:t>Slovakia, Austria, Czech rep., Hungary, DE, FR, </a:t>
            </a:r>
            <a:r>
              <a:rPr lang="x-none" dirty="0"/>
              <a:t>apod.</a:t>
            </a:r>
          </a:p>
          <a:p>
            <a:pPr lvl="1">
              <a:spcBef>
                <a:spcPts val="425"/>
              </a:spcBef>
            </a:pPr>
            <a:r>
              <a:rPr lang="cs-CZ" dirty="0">
                <a:hlinkClick r:id="rId2"/>
              </a:rPr>
              <a:t>http://www.hiviscomp.cz/</a:t>
            </a:r>
            <a:endParaRPr lang="en-US" dirty="0"/>
          </a:p>
          <a:p>
            <a:pPr>
              <a:spcBef>
                <a:spcPts val="425"/>
              </a:spcBef>
            </a:pPr>
            <a:endParaRPr lang="en-US" dirty="0">
              <a:latin typeface="+mn-lt"/>
            </a:endParaRPr>
          </a:p>
          <a:p>
            <a:pPr lvl="1">
              <a:spcBef>
                <a:spcPts val="425"/>
              </a:spcBef>
            </a:pPr>
            <a:endParaRPr lang="cs-CZ" dirty="0">
              <a:latin typeface="+mn-lt"/>
            </a:endParaRPr>
          </a:p>
        </p:txBody>
      </p:sp>
    </p:spTree>
    <p:extLst>
      <p:ext uri="{BB962C8B-B14F-4D97-AF65-F5344CB8AC3E}">
        <p14:creationId xmlns:p14="http://schemas.microsoft.com/office/powerpoint/2010/main" val="25381133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p:txBody>
          <a:bodyPr/>
          <a:lstStyle/>
          <a:p>
            <a:pPr eaLnBrk="1" hangingPunct="1"/>
            <a:r>
              <a:rPr lang="en-US" b="1" dirty="0"/>
              <a:t>Light</a:t>
            </a:r>
          </a:p>
        </p:txBody>
      </p:sp>
      <p:sp>
        <p:nvSpPr>
          <p:cNvPr id="18435" name="Rectangle 3"/>
          <p:cNvSpPr>
            <a:spLocks noGrp="1" noChangeArrowheads="1"/>
          </p:cNvSpPr>
          <p:nvPr>
            <p:ph type="subTitle" idx="1"/>
          </p:nvPr>
        </p:nvSpPr>
        <p:spPr/>
        <p:txBody>
          <a:bodyPr/>
          <a:lstStyle/>
          <a:p>
            <a:pPr eaLnBrk="1" hangingPunct="1"/>
            <a:endParaRPr lang="en-US" sz="2300" dirty="0"/>
          </a:p>
        </p:txBody>
      </p:sp>
    </p:spTree>
    <p:extLst>
      <p:ext uri="{BB962C8B-B14F-4D97-AF65-F5344CB8AC3E}">
        <p14:creationId xmlns:p14="http://schemas.microsoft.com/office/powerpoint/2010/main" val="2312620622"/>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 approaches to rendering</a:t>
            </a:r>
          </a:p>
        </p:txBody>
      </p:sp>
      <p:sp>
        <p:nvSpPr>
          <p:cNvPr id="3" name="Content Placeholder 2"/>
          <p:cNvSpPr>
            <a:spLocks noGrp="1"/>
          </p:cNvSpPr>
          <p:nvPr>
            <p:ph idx="1"/>
          </p:nvPr>
        </p:nvSpPr>
        <p:spPr/>
        <p:txBody>
          <a:bodyPr/>
          <a:lstStyle/>
          <a:p>
            <a:endParaRPr lang="cs-CZ" dirty="0"/>
          </a:p>
          <a:p>
            <a:r>
              <a:rPr lang="en-US" b="1" dirty="0"/>
              <a:t>Phenomenological</a:t>
            </a:r>
            <a:endParaRPr lang="cs-CZ" b="1" dirty="0"/>
          </a:p>
          <a:p>
            <a:pPr lvl="1"/>
            <a:r>
              <a:rPr lang="en-US" dirty="0"/>
              <a:t>Traditional, “old” computer graphics</a:t>
            </a:r>
            <a:endParaRPr lang="cs-CZ" dirty="0"/>
          </a:p>
          <a:p>
            <a:pPr lvl="1"/>
            <a:r>
              <a:rPr lang="en-US" dirty="0"/>
              <a:t>E.g. </a:t>
            </a:r>
            <a:r>
              <a:rPr lang="en-US" dirty="0" err="1"/>
              <a:t>Phong</a:t>
            </a:r>
            <a:r>
              <a:rPr lang="en-US" dirty="0"/>
              <a:t> shading model, colors between 0 and 1</a:t>
            </a:r>
            <a:r>
              <a:rPr lang="cs-CZ" dirty="0"/>
              <a:t>, </a:t>
            </a:r>
            <a:r>
              <a:rPr lang="en-US" dirty="0" err="1"/>
              <a:t>etc</a:t>
            </a:r>
            <a:r>
              <a:rPr lang="cs-CZ" dirty="0"/>
              <a:t>.</a:t>
            </a:r>
          </a:p>
          <a:p>
            <a:pPr lvl="1"/>
            <a:endParaRPr lang="cs-CZ" dirty="0"/>
          </a:p>
          <a:p>
            <a:r>
              <a:rPr lang="en-US" b="1" dirty="0"/>
              <a:t>Physically-based</a:t>
            </a:r>
            <a:endParaRPr lang="cs-CZ" b="1" dirty="0"/>
          </a:p>
          <a:p>
            <a:pPr lvl="1"/>
            <a:r>
              <a:rPr lang="en-US" dirty="0"/>
              <a:t>Based on a proper mathematical formulation</a:t>
            </a:r>
            <a:endParaRPr lang="cs-CZ" dirty="0"/>
          </a:p>
          <a:p>
            <a:pPr lvl="1"/>
            <a:r>
              <a:rPr lang="en-US" dirty="0"/>
              <a:t>Rendering algorithms = numerical methods for solving the rendering equation</a:t>
            </a:r>
          </a:p>
          <a:p>
            <a:pPr lvl="1"/>
            <a:r>
              <a:rPr lang="en-US" dirty="0"/>
              <a:t>Radiance values between 0 and infinity</a:t>
            </a:r>
          </a:p>
        </p:txBody>
      </p:sp>
    </p:spTree>
    <p:extLst>
      <p:ext uri="{BB962C8B-B14F-4D97-AF65-F5344CB8AC3E}">
        <p14:creationId xmlns:p14="http://schemas.microsoft.com/office/powerpoint/2010/main" val="3787032703"/>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Mathematical model</a:t>
            </a:r>
            <a:endParaRPr lang="cs-CZ" dirty="0"/>
          </a:p>
        </p:txBody>
      </p:sp>
      <p:sp>
        <p:nvSpPr>
          <p:cNvPr id="3" name="Content Placeholder 2"/>
          <p:cNvSpPr>
            <a:spLocks noGrp="1"/>
          </p:cNvSpPr>
          <p:nvPr>
            <p:ph idx="1"/>
          </p:nvPr>
        </p:nvSpPr>
        <p:spPr>
          <a:xfrm>
            <a:off x="534592" y="1763926"/>
            <a:ext cx="9863127" cy="4994285"/>
          </a:xfrm>
        </p:spPr>
        <p:txBody>
          <a:bodyPr/>
          <a:lstStyle/>
          <a:p>
            <a:r>
              <a:rPr lang="en-US" dirty="0"/>
              <a:t>Image synthesis </a:t>
            </a:r>
            <a:r>
              <a:rPr lang="cs-CZ" dirty="0"/>
              <a:t>(</a:t>
            </a:r>
            <a:r>
              <a:rPr lang="en-US" dirty="0"/>
              <a:t>rendering</a:t>
            </a:r>
            <a:r>
              <a:rPr lang="cs-CZ" dirty="0"/>
              <a:t>) = </a:t>
            </a:r>
            <a:r>
              <a:rPr lang="en-US" dirty="0"/>
              <a:t>light transport simulation</a:t>
            </a:r>
            <a:endParaRPr lang="cs-CZ" dirty="0"/>
          </a:p>
          <a:p>
            <a:endParaRPr lang="cs-CZ" dirty="0"/>
          </a:p>
          <a:p>
            <a:r>
              <a:rPr lang="en-US" dirty="0"/>
              <a:t>We need a </a:t>
            </a:r>
            <a:r>
              <a:rPr lang="en-US" b="1" dirty="0"/>
              <a:t>mathematical model</a:t>
            </a:r>
            <a:r>
              <a:rPr lang="en-US" dirty="0"/>
              <a:t> for light</a:t>
            </a:r>
            <a:endParaRPr lang="cs-CZ" dirty="0"/>
          </a:p>
          <a:p>
            <a:pPr lvl="1"/>
            <a:endParaRPr lang="cs-CZ" dirty="0"/>
          </a:p>
          <a:p>
            <a:r>
              <a:rPr lang="en-US" dirty="0"/>
              <a:t>Formulation of the model = choice of level of detail</a:t>
            </a:r>
            <a:endParaRPr lang="cs-CZ" dirty="0"/>
          </a:p>
          <a:p>
            <a:pPr lvl="1"/>
            <a:endParaRPr lang="en-US" dirty="0"/>
          </a:p>
          <a:p>
            <a:pPr lvl="1"/>
            <a:r>
              <a:rPr lang="en-US" dirty="0"/>
              <a:t>No need to model the behavior of every single photon</a:t>
            </a:r>
            <a:endParaRPr lang="cs-CZ" dirty="0"/>
          </a:p>
          <a:p>
            <a:pPr lvl="1"/>
            <a:endParaRPr lang="en-US" dirty="0"/>
          </a:p>
          <a:p>
            <a:pPr lvl="1"/>
            <a:r>
              <a:rPr lang="en-US" dirty="0"/>
              <a:t>Need simplifying assumptions</a:t>
            </a:r>
          </a:p>
        </p:txBody>
      </p:sp>
    </p:spTree>
    <p:extLst>
      <p:ext uri="{BB962C8B-B14F-4D97-AF65-F5344CB8AC3E}">
        <p14:creationId xmlns:p14="http://schemas.microsoft.com/office/powerpoint/2010/main" val="3681557387"/>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a:t>
            </a:r>
          </a:p>
        </p:txBody>
      </p:sp>
      <p:sp>
        <p:nvSpPr>
          <p:cNvPr id="3" name="Content Placeholder 2"/>
          <p:cNvSpPr>
            <a:spLocks noGrp="1"/>
          </p:cNvSpPr>
          <p:nvPr>
            <p:ph idx="1"/>
          </p:nvPr>
        </p:nvSpPr>
        <p:spPr/>
        <p:txBody>
          <a:bodyPr/>
          <a:lstStyle/>
          <a:p>
            <a:r>
              <a:rPr lang="cs-CZ" dirty="0"/>
              <a:t>EM </a:t>
            </a:r>
            <a:r>
              <a:rPr lang="en-US" dirty="0"/>
              <a:t>radiation</a:t>
            </a:r>
            <a:r>
              <a:rPr lang="cs-CZ" dirty="0"/>
              <a:t> (</a:t>
            </a:r>
            <a:r>
              <a:rPr lang="en-US" dirty="0"/>
              <a:t>an </a:t>
            </a:r>
            <a:r>
              <a:rPr lang="cs-CZ" dirty="0"/>
              <a:t>EM </a:t>
            </a:r>
            <a:r>
              <a:rPr lang="en-US" dirty="0"/>
              <a:t>wave propagating through space</a:t>
            </a:r>
            <a:r>
              <a:rPr lang="cs-CZ" dirty="0"/>
              <a:t>)</a:t>
            </a:r>
            <a:endParaRPr lang="en-US" b="1" dirty="0">
              <a:solidFill>
                <a:schemeClr val="accent2"/>
              </a:solidFill>
            </a:endParaRPr>
          </a:p>
          <a:p>
            <a:endParaRPr lang="en-US" b="1" dirty="0">
              <a:solidFill>
                <a:schemeClr val="accent2"/>
              </a:solidFill>
            </a:endParaRPr>
          </a:p>
          <a:p>
            <a:pPr>
              <a:buNone/>
            </a:pPr>
            <a:endParaRPr lang="en-US" b="1" dirty="0">
              <a:solidFill>
                <a:schemeClr val="accent2"/>
              </a:solidFill>
            </a:endParaRPr>
          </a:p>
          <a:p>
            <a:endParaRPr lang="en-US" b="1" dirty="0">
              <a:solidFill>
                <a:schemeClr val="accent2"/>
              </a:solidFill>
            </a:endParaRPr>
          </a:p>
          <a:p>
            <a:endParaRPr lang="en-US" b="1" dirty="0">
              <a:solidFill>
                <a:schemeClr val="accent2"/>
              </a:solidFill>
            </a:endParaRPr>
          </a:p>
          <a:p>
            <a:endParaRPr lang="en-US" b="1" dirty="0">
              <a:solidFill>
                <a:schemeClr val="accent2"/>
              </a:solidFill>
            </a:endParaRPr>
          </a:p>
          <a:p>
            <a:endParaRPr lang="en-US" b="1" dirty="0">
              <a:solidFill>
                <a:schemeClr val="accent2"/>
              </a:solidFill>
            </a:endParaRPr>
          </a:p>
          <a:p>
            <a:endParaRPr lang="en-US" b="1" dirty="0">
              <a:solidFill>
                <a:schemeClr val="accent2"/>
              </a:solidFill>
            </a:endParaRPr>
          </a:p>
        </p:txBody>
      </p:sp>
      <p:pic>
        <p:nvPicPr>
          <p:cNvPr id="25603" name="Picture 3"/>
          <p:cNvPicPr>
            <a:picLocks noChangeAspect="1" noChangeArrowheads="1"/>
          </p:cNvPicPr>
          <p:nvPr/>
        </p:nvPicPr>
        <p:blipFill>
          <a:blip r:embed="rId2" cstate="print"/>
          <a:srcRect/>
          <a:stretch>
            <a:fillRect/>
          </a:stretch>
        </p:blipFill>
        <p:spPr bwMode="auto">
          <a:xfrm>
            <a:off x="1051867" y="2573710"/>
            <a:ext cx="9054136" cy="4301773"/>
          </a:xfrm>
          <a:prstGeom prst="rect">
            <a:avLst/>
          </a:prstGeom>
          <a:noFill/>
          <a:ln w="9525">
            <a:noFill/>
            <a:miter lim="800000"/>
            <a:headEnd/>
            <a:tailEnd/>
          </a:ln>
        </p:spPr>
      </p:pic>
      <p:sp>
        <p:nvSpPr>
          <p:cNvPr id="8" name="Rectangle 7"/>
          <p:cNvSpPr/>
          <p:nvPr/>
        </p:nvSpPr>
        <p:spPr>
          <a:xfrm>
            <a:off x="8461190" y="6478605"/>
            <a:ext cx="2230623" cy="382305"/>
          </a:xfrm>
          <a:prstGeom prst="rect">
            <a:avLst/>
          </a:prstGeom>
        </p:spPr>
        <p:txBody>
          <a:bodyPr wrap="square" lIns="104274" tIns="52138" rIns="104274" bIns="52138">
            <a:spAutoFit/>
          </a:bodyPr>
          <a:lstStyle/>
          <a:p>
            <a:pPr algn="r"/>
            <a:r>
              <a:rPr lang="en-US" dirty="0"/>
              <a:t>Image</a:t>
            </a:r>
            <a:r>
              <a:rPr lang="cs-CZ" dirty="0"/>
              <a:t>:  </a:t>
            </a:r>
            <a:r>
              <a:rPr lang="cs-CZ" dirty="0" err="1"/>
              <a:t>Wikipedia</a:t>
            </a:r>
            <a:endParaRPr lang="cs-CZ" dirty="0"/>
          </a:p>
        </p:txBody>
      </p:sp>
    </p:spTree>
    <p:extLst>
      <p:ext uri="{BB962C8B-B14F-4D97-AF65-F5344CB8AC3E}">
        <p14:creationId xmlns:p14="http://schemas.microsoft.com/office/powerpoint/2010/main" val="3827290041"/>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a:t>
            </a:r>
            <a:endParaRPr lang="cs-CZ" dirty="0"/>
          </a:p>
        </p:txBody>
      </p:sp>
      <p:sp>
        <p:nvSpPr>
          <p:cNvPr id="3" name="Content Placeholder 2"/>
          <p:cNvSpPr>
            <a:spLocks noGrp="1"/>
          </p:cNvSpPr>
          <p:nvPr>
            <p:ph idx="1"/>
          </p:nvPr>
        </p:nvSpPr>
        <p:spPr/>
        <p:txBody>
          <a:bodyPr/>
          <a:lstStyle/>
          <a:p>
            <a:r>
              <a:rPr lang="en-US" dirty="0"/>
              <a:t>Frequency of oscillations</a:t>
            </a:r>
            <a:r>
              <a:rPr lang="cs-CZ" dirty="0"/>
              <a:t> =&gt; </a:t>
            </a:r>
            <a:r>
              <a:rPr lang="en-US" dirty="0"/>
              <a:t>wavelength </a:t>
            </a:r>
            <a:r>
              <a:rPr lang="cs-CZ" dirty="0"/>
              <a:t>=&gt; </a:t>
            </a:r>
            <a:r>
              <a:rPr lang="en-US" dirty="0"/>
              <a:t>perceived color</a:t>
            </a:r>
            <a:endParaRPr lang="cs-CZ" dirty="0"/>
          </a:p>
        </p:txBody>
      </p:sp>
      <p:pic>
        <p:nvPicPr>
          <p:cNvPr id="4" name="Picture 1"/>
          <p:cNvPicPr>
            <a:picLocks noChangeAspect="1" noChangeArrowheads="1"/>
          </p:cNvPicPr>
          <p:nvPr/>
        </p:nvPicPr>
        <p:blipFill>
          <a:blip r:embed="rId2" cstate="print"/>
          <a:srcRect/>
          <a:stretch>
            <a:fillRect/>
          </a:stretch>
        </p:blipFill>
        <p:spPr bwMode="auto">
          <a:xfrm>
            <a:off x="1721149" y="2629098"/>
            <a:ext cx="7161027" cy="3611380"/>
          </a:xfrm>
          <a:prstGeom prst="rect">
            <a:avLst/>
          </a:prstGeom>
          <a:noFill/>
          <a:ln w="9525">
            <a:noFill/>
            <a:miter lim="800000"/>
            <a:headEnd/>
            <a:tailEnd/>
          </a:ln>
        </p:spPr>
      </p:pic>
      <p:sp>
        <p:nvSpPr>
          <p:cNvPr id="8" name="Rectangle 7"/>
          <p:cNvSpPr/>
          <p:nvPr/>
        </p:nvSpPr>
        <p:spPr>
          <a:xfrm>
            <a:off x="8461190" y="6478605"/>
            <a:ext cx="2230623" cy="382305"/>
          </a:xfrm>
          <a:prstGeom prst="rect">
            <a:avLst/>
          </a:prstGeom>
        </p:spPr>
        <p:txBody>
          <a:bodyPr wrap="square" lIns="104274" tIns="52138" rIns="104274" bIns="52138">
            <a:spAutoFit/>
          </a:bodyPr>
          <a:lstStyle/>
          <a:p>
            <a:pPr algn="r"/>
            <a:r>
              <a:rPr lang="en-US" dirty="0"/>
              <a:t>Image</a:t>
            </a:r>
            <a:r>
              <a:rPr lang="cs-CZ" dirty="0"/>
              <a:t>:  </a:t>
            </a:r>
            <a:r>
              <a:rPr lang="cs-CZ" dirty="0" err="1"/>
              <a:t>Wikipedia</a:t>
            </a:r>
            <a:endParaRPr lang="cs-CZ" dirty="0"/>
          </a:p>
        </p:txBody>
      </p:sp>
    </p:spTree>
    <p:extLst>
      <p:ext uri="{BB962C8B-B14F-4D97-AF65-F5344CB8AC3E}">
        <p14:creationId xmlns:p14="http://schemas.microsoft.com/office/powerpoint/2010/main" val="764747988"/>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Various kinds of optics</a:t>
            </a:r>
            <a:endParaRPr lang="cs-CZ" dirty="0"/>
          </a:p>
        </p:txBody>
      </p:sp>
      <p:sp>
        <p:nvSpPr>
          <p:cNvPr id="3" name="Content Placeholder 2"/>
          <p:cNvSpPr>
            <a:spLocks noGrp="1"/>
          </p:cNvSpPr>
          <p:nvPr>
            <p:ph idx="1"/>
          </p:nvPr>
        </p:nvSpPr>
        <p:spPr/>
        <p:txBody>
          <a:bodyPr/>
          <a:lstStyle/>
          <a:p>
            <a:r>
              <a:rPr lang="en-US" b="1" dirty="0"/>
              <a:t>Geometry </a:t>
            </a:r>
            <a:r>
              <a:rPr lang="cs-CZ" b="1" dirty="0"/>
              <a:t>(</a:t>
            </a:r>
            <a:r>
              <a:rPr lang="en-US" b="1" dirty="0"/>
              <a:t>ray) optics</a:t>
            </a:r>
            <a:endParaRPr lang="cs-CZ" b="1" dirty="0"/>
          </a:p>
          <a:p>
            <a:pPr lvl="1"/>
            <a:r>
              <a:rPr lang="en-US" dirty="0"/>
              <a:t>Most useful for rendering</a:t>
            </a:r>
            <a:endParaRPr lang="cs-CZ" dirty="0"/>
          </a:p>
          <a:p>
            <a:pPr lvl="1"/>
            <a:r>
              <a:rPr lang="en-US" dirty="0"/>
              <a:t>Describes bulk, macroscopic effects of light</a:t>
            </a:r>
            <a:endParaRPr lang="cs-CZ" dirty="0"/>
          </a:p>
          <a:p>
            <a:pPr lvl="1"/>
            <a:r>
              <a:rPr lang="en-US" dirty="0"/>
              <a:t>It is not a complete theory </a:t>
            </a:r>
            <a:r>
              <a:rPr lang="cs-CZ" dirty="0"/>
              <a:t>(</a:t>
            </a:r>
            <a:r>
              <a:rPr lang="en-US" dirty="0"/>
              <a:t>Does not describe all observed phenomena, such as diffraction, interference etc.</a:t>
            </a:r>
            <a:r>
              <a:rPr lang="cs-CZ" dirty="0"/>
              <a:t>)</a:t>
            </a:r>
          </a:p>
          <a:p>
            <a:r>
              <a:rPr lang="en-US" b="1" dirty="0"/>
              <a:t>Wave optics </a:t>
            </a:r>
            <a:r>
              <a:rPr lang="cs-CZ" dirty="0"/>
              <a:t>(</a:t>
            </a:r>
            <a:r>
              <a:rPr lang="en-US" dirty="0"/>
              <a:t>light </a:t>
            </a:r>
            <a:r>
              <a:rPr lang="cs-CZ" dirty="0"/>
              <a:t>= E-M </a:t>
            </a:r>
            <a:r>
              <a:rPr lang="en-US" dirty="0"/>
              <a:t>wave</a:t>
            </a:r>
            <a:r>
              <a:rPr lang="cs-CZ" dirty="0"/>
              <a:t>)</a:t>
            </a:r>
          </a:p>
          <a:p>
            <a:pPr lvl="1"/>
            <a:r>
              <a:rPr lang="en-US" dirty="0"/>
              <a:t>Important when describing interaction of light with objects of size on par with the light wavelength</a:t>
            </a:r>
            <a:endParaRPr lang="cs-CZ" dirty="0"/>
          </a:p>
          <a:p>
            <a:pPr lvl="1"/>
            <a:r>
              <a:rPr lang="en-US" dirty="0"/>
              <a:t>Interference </a:t>
            </a:r>
            <a:r>
              <a:rPr lang="cs-CZ" dirty="0"/>
              <a:t>(</a:t>
            </a:r>
            <a:r>
              <a:rPr lang="en-US" dirty="0"/>
              <a:t>soap bubbles</a:t>
            </a:r>
            <a:r>
              <a:rPr lang="cs-CZ" dirty="0"/>
              <a:t>), </a:t>
            </a:r>
            <a:r>
              <a:rPr lang="en-US" dirty="0"/>
              <a:t>diffraction, dispersion</a:t>
            </a:r>
            <a:endParaRPr lang="cs-CZ" dirty="0"/>
          </a:p>
          <a:p>
            <a:r>
              <a:rPr lang="en-US" b="1" dirty="0"/>
              <a:t>Quantum optics </a:t>
            </a:r>
            <a:r>
              <a:rPr lang="cs-CZ" dirty="0"/>
              <a:t>(</a:t>
            </a:r>
            <a:r>
              <a:rPr lang="en-US" dirty="0"/>
              <a:t>light </a:t>
            </a:r>
            <a:r>
              <a:rPr lang="cs-CZ" dirty="0"/>
              <a:t>= </a:t>
            </a:r>
            <a:r>
              <a:rPr lang="en-US" dirty="0"/>
              <a:t>photons</a:t>
            </a:r>
            <a:r>
              <a:rPr lang="cs-CZ" dirty="0"/>
              <a:t>)</a:t>
            </a:r>
          </a:p>
          <a:p>
            <a:pPr lvl="1"/>
            <a:r>
              <a:rPr lang="en-US" dirty="0"/>
              <a:t>Necessary to describe interaction of light with atoms</a:t>
            </a:r>
          </a:p>
        </p:txBody>
      </p:sp>
    </p:spTree>
    <p:extLst>
      <p:ext uri="{BB962C8B-B14F-4D97-AF65-F5344CB8AC3E}">
        <p14:creationId xmlns:p14="http://schemas.microsoft.com/office/powerpoint/2010/main" val="2402054274"/>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of the wave nature of light</a:t>
            </a:r>
          </a:p>
        </p:txBody>
      </p:sp>
      <p:sp>
        <p:nvSpPr>
          <p:cNvPr id="3" name="Content Placeholder 2"/>
          <p:cNvSpPr>
            <a:spLocks noGrp="1"/>
          </p:cNvSpPr>
          <p:nvPr>
            <p:ph idx="1"/>
          </p:nvPr>
        </p:nvSpPr>
        <p:spPr/>
        <p:txBody>
          <a:bodyPr/>
          <a:lstStyle/>
          <a:p>
            <a:r>
              <a:rPr lang="cs-CZ" b="1" dirty="0"/>
              <a:t>Interference</a:t>
            </a:r>
          </a:p>
          <a:p>
            <a:endParaRPr lang="cs-CZ" b="1" dirty="0"/>
          </a:p>
          <a:p>
            <a:endParaRPr lang="cs-CZ" b="1" dirty="0"/>
          </a:p>
          <a:p>
            <a:endParaRPr lang="cs-CZ" b="1" dirty="0"/>
          </a:p>
          <a:p>
            <a:endParaRPr lang="cs-CZ" b="1" dirty="0"/>
          </a:p>
          <a:p>
            <a:endParaRPr lang="cs-CZ" b="1" dirty="0"/>
          </a:p>
          <a:p>
            <a:endParaRPr lang="cs-CZ" b="1" dirty="0"/>
          </a:p>
          <a:p>
            <a:endParaRPr lang="cs-CZ" b="1" dirty="0"/>
          </a:p>
          <a:p>
            <a:endParaRPr lang="cs-CZ" b="1" dirty="0"/>
          </a:p>
          <a:p>
            <a:pPr lvl="1"/>
            <a:r>
              <a:rPr lang="en-US" dirty="0"/>
              <a:t>Causes </a:t>
            </a:r>
            <a:r>
              <a:rPr lang="en-US" b="1" dirty="0"/>
              <a:t>iridescence</a:t>
            </a:r>
            <a:r>
              <a:rPr lang="en-US" dirty="0"/>
              <a:t> (structural coloration)</a:t>
            </a:r>
          </a:p>
        </p:txBody>
      </p:sp>
      <p:pic>
        <p:nvPicPr>
          <p:cNvPr id="80899" name="Picture 3"/>
          <p:cNvPicPr>
            <a:picLocks noChangeAspect="1" noChangeArrowheads="1"/>
          </p:cNvPicPr>
          <p:nvPr/>
        </p:nvPicPr>
        <p:blipFill>
          <a:blip r:embed="rId2" cstate="print"/>
          <a:srcRect/>
          <a:stretch>
            <a:fillRect/>
          </a:stretch>
        </p:blipFill>
        <p:spPr bwMode="auto">
          <a:xfrm>
            <a:off x="967671" y="2509830"/>
            <a:ext cx="8683503" cy="2698766"/>
          </a:xfrm>
          <a:prstGeom prst="rect">
            <a:avLst/>
          </a:prstGeom>
          <a:noFill/>
          <a:ln w="9525">
            <a:noFill/>
            <a:miter lim="800000"/>
            <a:headEnd/>
            <a:tailEnd/>
          </a:ln>
        </p:spPr>
      </p:pic>
      <p:sp>
        <p:nvSpPr>
          <p:cNvPr id="6" name="Rectangle 5"/>
          <p:cNvSpPr/>
          <p:nvPr/>
        </p:nvSpPr>
        <p:spPr>
          <a:xfrm>
            <a:off x="8461190" y="7192983"/>
            <a:ext cx="2230623" cy="382305"/>
          </a:xfrm>
          <a:prstGeom prst="rect">
            <a:avLst/>
          </a:prstGeom>
        </p:spPr>
        <p:txBody>
          <a:bodyPr wrap="square" lIns="104274" tIns="52138" rIns="104274" bIns="52138">
            <a:spAutoFit/>
          </a:bodyPr>
          <a:lstStyle/>
          <a:p>
            <a:pPr algn="r"/>
            <a:r>
              <a:rPr lang="en-US" dirty="0" err="1"/>
              <a:t>Img</a:t>
            </a:r>
            <a:r>
              <a:rPr lang="cs-CZ" dirty="0"/>
              <a:t>:  </a:t>
            </a:r>
            <a:r>
              <a:rPr lang="cs-CZ" dirty="0" err="1"/>
              <a:t>Wikipedia</a:t>
            </a:r>
            <a:endParaRPr lang="cs-CZ" dirty="0"/>
          </a:p>
        </p:txBody>
      </p:sp>
      <p:sp>
        <p:nvSpPr>
          <p:cNvPr id="7" name="Rectangle 6"/>
          <p:cNvSpPr/>
          <p:nvPr/>
        </p:nvSpPr>
        <p:spPr>
          <a:xfrm>
            <a:off x="2104921" y="5311656"/>
            <a:ext cx="2230623" cy="382305"/>
          </a:xfrm>
          <a:prstGeom prst="rect">
            <a:avLst/>
          </a:prstGeom>
        </p:spPr>
        <p:txBody>
          <a:bodyPr wrap="square" lIns="104274" tIns="52138" rIns="104274" bIns="52138">
            <a:spAutoFit/>
          </a:bodyPr>
          <a:lstStyle/>
          <a:p>
            <a:pPr algn="ctr"/>
            <a:r>
              <a:rPr lang="en-US" dirty="0"/>
              <a:t>Constructive</a:t>
            </a:r>
            <a:endParaRPr lang="cs-CZ" dirty="0"/>
          </a:p>
        </p:txBody>
      </p:sp>
      <p:sp>
        <p:nvSpPr>
          <p:cNvPr id="8" name="Rectangle 7"/>
          <p:cNvSpPr/>
          <p:nvPr/>
        </p:nvSpPr>
        <p:spPr>
          <a:xfrm>
            <a:off x="6483158" y="5311656"/>
            <a:ext cx="2230623" cy="382305"/>
          </a:xfrm>
          <a:prstGeom prst="rect">
            <a:avLst/>
          </a:prstGeom>
        </p:spPr>
        <p:txBody>
          <a:bodyPr wrap="square" lIns="104274" tIns="52138" rIns="104274" bIns="52138">
            <a:spAutoFit/>
          </a:bodyPr>
          <a:lstStyle/>
          <a:p>
            <a:pPr algn="ctr"/>
            <a:r>
              <a:rPr lang="en-US" dirty="0"/>
              <a:t>Destructive</a:t>
            </a:r>
            <a:endParaRPr lang="cs-CZ" dirty="0"/>
          </a:p>
        </p:txBody>
      </p:sp>
    </p:spTree>
    <p:extLst>
      <p:ext uri="{BB962C8B-B14F-4D97-AF65-F5344CB8AC3E}">
        <p14:creationId xmlns:p14="http://schemas.microsoft.com/office/powerpoint/2010/main" val="389013498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a:solidFill>
                  <a:prstClr val="black"/>
                </a:solidFill>
              </a:rPr>
              <a:pPr>
                <a:defRPr/>
              </a:pPr>
              <a:t>8</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i="1">
                <a:solidFill>
                  <a:prstClr val="black"/>
                </a:solidFill>
                <a:latin typeface="Georgia"/>
              </a:rPr>
              <a:t>From nuclear reactors to pretty pictures and attractive 3D prints  /  JAROSLAV KŘIVÁNEK</a:t>
            </a:r>
            <a:endParaRPr lang="en-US" altLang="en-US" dirty="0">
              <a:solidFill>
                <a:prstClr val="black"/>
              </a:solidFill>
              <a:latin typeface="Georgia"/>
            </a:endParaRPr>
          </a:p>
        </p:txBody>
      </p:sp>
      <p:pic>
        <p:nvPicPr>
          <p:cNvPr id="188418" name="Picture 2" descr="http://latimesherocomplex.files.wordpress.com/2013/12/smaug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944" r="4384"/>
          <a:stretch/>
        </p:blipFill>
        <p:spPr bwMode="auto">
          <a:xfrm>
            <a:off x="3" y="1477955"/>
            <a:ext cx="10691814" cy="4829793"/>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8578617" y="6764234"/>
            <a:ext cx="2113196" cy="597722"/>
          </a:xfrm>
          <a:prstGeom prst="rect">
            <a:avLst/>
          </a:prstGeom>
          <a:solidFill>
            <a:schemeClr val="tx1">
              <a:alpha val="40000"/>
            </a:schemeClr>
          </a:solidFill>
        </p:spPr>
        <p:txBody>
          <a:bodyPr wrap="square" lIns="104223" tIns="52111" rIns="104223" bIns="52111" rtlCol="0">
            <a:spAutoFit/>
          </a:bodyPr>
          <a:lstStyle/>
          <a:p>
            <a:pPr fontAlgn="base">
              <a:spcBef>
                <a:spcPct val="0"/>
              </a:spcBef>
              <a:spcAft>
                <a:spcPct val="0"/>
              </a:spcAft>
              <a:defRPr/>
            </a:pPr>
            <a:r>
              <a:rPr lang="en-US" sz="1600" dirty="0">
                <a:solidFill>
                  <a:prstClr val="white"/>
                </a:solidFill>
                <a:latin typeface="Corbel" panose="020B0503020204020204" pitchFamily="34" charset="0"/>
              </a:rPr>
              <a:t>By </a:t>
            </a:r>
            <a:r>
              <a:rPr lang="en-US" sz="1600" i="1" dirty="0" err="1">
                <a:solidFill>
                  <a:prstClr val="white"/>
                </a:solidFill>
                <a:latin typeface="Corbel" panose="020B0503020204020204" pitchFamily="34" charset="0"/>
              </a:rPr>
              <a:t>Weta</a:t>
            </a:r>
            <a:r>
              <a:rPr lang="en-US" sz="1600" i="1" dirty="0">
                <a:solidFill>
                  <a:prstClr val="white"/>
                </a:solidFill>
                <a:latin typeface="Corbel" panose="020B0503020204020204" pitchFamily="34" charset="0"/>
              </a:rPr>
              <a:t> Digital</a:t>
            </a:r>
          </a:p>
          <a:p>
            <a:pPr fontAlgn="base">
              <a:spcBef>
                <a:spcPct val="0"/>
              </a:spcBef>
              <a:spcAft>
                <a:spcPct val="0"/>
              </a:spcAft>
              <a:defRPr/>
            </a:pPr>
            <a:r>
              <a:rPr lang="en-US" sz="1600" dirty="0">
                <a:solidFill>
                  <a:prstClr val="white"/>
                </a:solidFill>
                <a:latin typeface="Corbel" panose="020B0503020204020204" pitchFamily="34" charset="0"/>
              </a:rPr>
              <a:t>© 20</a:t>
            </a:r>
            <a:r>
              <a:rPr lang="en-US" sz="1600" baseline="30000" dirty="0">
                <a:solidFill>
                  <a:prstClr val="white"/>
                </a:solidFill>
                <a:latin typeface="Corbel" panose="020B0503020204020204" pitchFamily="34" charset="0"/>
              </a:rPr>
              <a:t>th</a:t>
            </a:r>
            <a:r>
              <a:rPr lang="en-US" sz="1600" dirty="0">
                <a:solidFill>
                  <a:prstClr val="white"/>
                </a:solidFill>
                <a:latin typeface="Corbel" panose="020B0503020204020204" pitchFamily="34" charset="0"/>
              </a:rPr>
              <a:t> Century Fox</a:t>
            </a:r>
            <a:endParaRPr lang="cs-CZ" sz="1600" dirty="0">
              <a:solidFill>
                <a:prstClr val="white"/>
              </a:solidFill>
              <a:latin typeface="Corbel" panose="020B0503020204020204" pitchFamily="34" charset="0"/>
            </a:endParaRPr>
          </a:p>
        </p:txBody>
      </p:sp>
    </p:spTree>
    <p:extLst>
      <p:ext uri="{BB962C8B-B14F-4D97-AF65-F5344CB8AC3E}">
        <p14:creationId xmlns:p14="http://schemas.microsoft.com/office/powerpoint/2010/main" val="108834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Iridescence</a:t>
            </a:r>
          </a:p>
        </p:txBody>
      </p:sp>
      <p:sp>
        <p:nvSpPr>
          <p:cNvPr id="3" name="Content Placeholder 2"/>
          <p:cNvSpPr>
            <a:spLocks noGrp="1"/>
          </p:cNvSpPr>
          <p:nvPr>
            <p:ph idx="1"/>
          </p:nvPr>
        </p:nvSpPr>
        <p:spPr/>
        <p:txBody>
          <a:bodyPr/>
          <a:lstStyle/>
          <a:p>
            <a:r>
              <a:rPr lang="en-US" dirty="0"/>
              <a:t>Thin-film interference</a:t>
            </a:r>
          </a:p>
          <a:p>
            <a:r>
              <a:rPr lang="en-US" dirty="0"/>
              <a:t>Color changes with the observation angle</a:t>
            </a:r>
          </a:p>
        </p:txBody>
      </p:sp>
      <p:pic>
        <p:nvPicPr>
          <p:cNvPr id="81923" name="Picture 3"/>
          <p:cNvPicPr>
            <a:picLocks noChangeAspect="1" noChangeArrowheads="1"/>
          </p:cNvPicPr>
          <p:nvPr/>
        </p:nvPicPr>
        <p:blipFill>
          <a:blip r:embed="rId2" cstate="print"/>
          <a:srcRect l="14452" r="13288"/>
          <a:stretch>
            <a:fillRect/>
          </a:stretch>
        </p:blipFill>
        <p:spPr bwMode="auto">
          <a:xfrm>
            <a:off x="759405" y="2955261"/>
            <a:ext cx="4081322" cy="3906963"/>
          </a:xfrm>
          <a:prstGeom prst="rect">
            <a:avLst/>
          </a:prstGeom>
          <a:noFill/>
          <a:ln w="9525">
            <a:noFill/>
            <a:miter lim="800000"/>
            <a:headEnd/>
            <a:tailEnd/>
          </a:ln>
        </p:spPr>
      </p:pic>
      <p:sp>
        <p:nvSpPr>
          <p:cNvPr id="6" name="Rectangle 5"/>
          <p:cNvSpPr/>
          <p:nvPr/>
        </p:nvSpPr>
        <p:spPr>
          <a:xfrm rot="16200000">
            <a:off x="7537425" y="3680846"/>
            <a:ext cx="5912914" cy="395861"/>
          </a:xfrm>
          <a:prstGeom prst="rect">
            <a:avLst/>
          </a:prstGeom>
        </p:spPr>
        <p:txBody>
          <a:bodyPr wrap="square" lIns="104274" tIns="52138" rIns="104274" bIns="52138">
            <a:spAutoFit/>
          </a:bodyPr>
          <a:lstStyle/>
          <a:p>
            <a:r>
              <a:rPr lang="en-US" dirty="0" err="1"/>
              <a:t>Img</a:t>
            </a:r>
            <a:r>
              <a:rPr lang="cs-CZ" dirty="0"/>
              <a:t>:  http://en.wikipedia.org/wiki/Iridescence</a:t>
            </a:r>
          </a:p>
        </p:txBody>
      </p:sp>
      <p:pic>
        <p:nvPicPr>
          <p:cNvPr id="81924" name="Picture 4"/>
          <p:cNvPicPr>
            <a:picLocks noChangeAspect="1" noChangeArrowheads="1"/>
          </p:cNvPicPr>
          <p:nvPr/>
        </p:nvPicPr>
        <p:blipFill>
          <a:blip r:embed="rId3" cstate="print"/>
          <a:srcRect/>
          <a:stretch>
            <a:fillRect/>
          </a:stretch>
        </p:blipFill>
        <p:spPr bwMode="auto">
          <a:xfrm>
            <a:off x="5093316" y="2955261"/>
            <a:ext cx="4630827" cy="3897903"/>
          </a:xfrm>
          <a:prstGeom prst="rect">
            <a:avLst/>
          </a:prstGeom>
          <a:noFill/>
          <a:ln w="9525">
            <a:noFill/>
            <a:miter lim="800000"/>
            <a:headEnd/>
            <a:tailEnd/>
          </a:ln>
        </p:spPr>
      </p:pic>
    </p:spTree>
    <p:extLst>
      <p:ext uri="{BB962C8B-B14F-4D97-AF65-F5344CB8AC3E}">
        <p14:creationId xmlns:p14="http://schemas.microsoft.com/office/powerpoint/2010/main" val="2725096208"/>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Iridescence</a:t>
            </a:r>
            <a:r>
              <a:rPr lang="cs-CZ" dirty="0"/>
              <a:t> – </a:t>
            </a:r>
            <a:r>
              <a:rPr lang="en-US" dirty="0"/>
              <a:t>Structural coloration</a:t>
            </a:r>
          </a:p>
        </p:txBody>
      </p:sp>
      <p:pic>
        <p:nvPicPr>
          <p:cNvPr id="82946" name="Picture 2"/>
          <p:cNvPicPr>
            <a:picLocks noChangeAspect="1" noChangeArrowheads="1"/>
          </p:cNvPicPr>
          <p:nvPr/>
        </p:nvPicPr>
        <p:blipFill>
          <a:blip r:embed="rId2" cstate="print"/>
          <a:srcRect/>
          <a:stretch>
            <a:fillRect/>
          </a:stretch>
        </p:blipFill>
        <p:spPr bwMode="auto">
          <a:xfrm>
            <a:off x="982693" y="1557325"/>
            <a:ext cx="8909844" cy="5606759"/>
          </a:xfrm>
          <a:prstGeom prst="rect">
            <a:avLst/>
          </a:prstGeom>
          <a:noFill/>
          <a:ln w="9525">
            <a:noFill/>
            <a:miter lim="800000"/>
            <a:headEnd/>
            <a:tailEnd/>
          </a:ln>
        </p:spPr>
      </p:pic>
      <p:sp>
        <p:nvSpPr>
          <p:cNvPr id="9" name="Rectangle 8"/>
          <p:cNvSpPr/>
          <p:nvPr/>
        </p:nvSpPr>
        <p:spPr>
          <a:xfrm rot="16200000">
            <a:off x="7537425" y="3680846"/>
            <a:ext cx="5912914" cy="395861"/>
          </a:xfrm>
          <a:prstGeom prst="rect">
            <a:avLst/>
          </a:prstGeom>
        </p:spPr>
        <p:txBody>
          <a:bodyPr wrap="square" lIns="104274" tIns="52138" rIns="104274" bIns="52138">
            <a:spAutoFit/>
          </a:bodyPr>
          <a:lstStyle/>
          <a:p>
            <a:r>
              <a:rPr lang="en-US" dirty="0" err="1"/>
              <a:t>Img</a:t>
            </a:r>
            <a:r>
              <a:rPr lang="cs-CZ" dirty="0"/>
              <a:t>:  http://en.wikipedia.org/wiki/Iridescence</a:t>
            </a:r>
          </a:p>
        </p:txBody>
      </p:sp>
      <p:sp>
        <p:nvSpPr>
          <p:cNvPr id="3" name="Content Placeholder 2"/>
          <p:cNvSpPr>
            <a:spLocks noGrp="1"/>
          </p:cNvSpPr>
          <p:nvPr>
            <p:ph idx="1"/>
          </p:nvPr>
        </p:nvSpPr>
        <p:spPr/>
        <p:txBody>
          <a:bodyPr/>
          <a:lstStyle/>
          <a:p>
            <a:r>
              <a:rPr lang="en-US" dirty="0"/>
              <a:t>Biological tissues can have layers causing interferences</a:t>
            </a:r>
          </a:p>
        </p:txBody>
      </p:sp>
    </p:spTree>
    <p:extLst>
      <p:ext uri="{BB962C8B-B14F-4D97-AF65-F5344CB8AC3E}">
        <p14:creationId xmlns:p14="http://schemas.microsoft.com/office/powerpoint/2010/main" val="3141491148"/>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Iridescence</a:t>
            </a:r>
            <a:r>
              <a:rPr lang="cs-CZ" dirty="0"/>
              <a:t> – </a:t>
            </a:r>
            <a:r>
              <a:rPr lang="en-US" dirty="0"/>
              <a:t>Structural coloration</a:t>
            </a:r>
          </a:p>
        </p:txBody>
      </p:sp>
      <p:sp>
        <p:nvSpPr>
          <p:cNvPr id="3" name="Content Placeholder 2"/>
          <p:cNvSpPr>
            <a:spLocks noGrp="1"/>
          </p:cNvSpPr>
          <p:nvPr>
            <p:ph idx="1"/>
          </p:nvPr>
        </p:nvSpPr>
        <p:spPr/>
        <p:txBody>
          <a:bodyPr/>
          <a:lstStyle/>
          <a:p>
            <a:endParaRPr lang="en-US" b="1" dirty="0"/>
          </a:p>
        </p:txBody>
      </p:sp>
      <p:pic>
        <p:nvPicPr>
          <p:cNvPr id="83970" name="Picture 2"/>
          <p:cNvPicPr>
            <a:picLocks noChangeAspect="1" noChangeArrowheads="1"/>
          </p:cNvPicPr>
          <p:nvPr/>
        </p:nvPicPr>
        <p:blipFill>
          <a:blip r:embed="rId2" cstate="print"/>
          <a:srcRect/>
          <a:stretch>
            <a:fillRect/>
          </a:stretch>
        </p:blipFill>
        <p:spPr bwMode="auto">
          <a:xfrm>
            <a:off x="1388654" y="1296179"/>
            <a:ext cx="7991190" cy="5612524"/>
          </a:xfrm>
          <a:prstGeom prst="rect">
            <a:avLst/>
          </a:prstGeom>
          <a:noFill/>
          <a:ln w="9525">
            <a:noFill/>
            <a:miter lim="800000"/>
            <a:headEnd/>
            <a:tailEnd/>
          </a:ln>
        </p:spPr>
      </p:pic>
      <p:sp>
        <p:nvSpPr>
          <p:cNvPr id="9" name="Rectangle 8"/>
          <p:cNvSpPr/>
          <p:nvPr/>
        </p:nvSpPr>
        <p:spPr>
          <a:xfrm rot="16200000">
            <a:off x="7537425" y="3680846"/>
            <a:ext cx="5912914" cy="395861"/>
          </a:xfrm>
          <a:prstGeom prst="rect">
            <a:avLst/>
          </a:prstGeom>
        </p:spPr>
        <p:txBody>
          <a:bodyPr wrap="square" lIns="104274" tIns="52138" rIns="104274" bIns="52138">
            <a:spAutoFit/>
          </a:bodyPr>
          <a:lstStyle/>
          <a:p>
            <a:r>
              <a:rPr lang="en-US" dirty="0" err="1"/>
              <a:t>Img</a:t>
            </a:r>
            <a:r>
              <a:rPr lang="cs-CZ" dirty="0"/>
              <a:t>:  http://en.wikipedia.org/wiki/Iridescence</a:t>
            </a:r>
          </a:p>
        </p:txBody>
      </p:sp>
    </p:spTree>
    <p:extLst>
      <p:ext uri="{BB962C8B-B14F-4D97-AF65-F5344CB8AC3E}">
        <p14:creationId xmlns:p14="http://schemas.microsoft.com/office/powerpoint/2010/main" val="1832493277"/>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Iridescence</a:t>
            </a:r>
            <a:r>
              <a:rPr lang="cs-CZ" dirty="0"/>
              <a:t> – </a:t>
            </a:r>
            <a:r>
              <a:rPr lang="en-US" dirty="0"/>
              <a:t>Structural coloration</a:t>
            </a:r>
          </a:p>
        </p:txBody>
      </p:sp>
      <p:sp>
        <p:nvSpPr>
          <p:cNvPr id="3" name="Content Placeholder 2"/>
          <p:cNvSpPr>
            <a:spLocks noGrp="1"/>
          </p:cNvSpPr>
          <p:nvPr>
            <p:ph idx="1"/>
          </p:nvPr>
        </p:nvSpPr>
        <p:spPr/>
        <p:txBody>
          <a:bodyPr/>
          <a:lstStyle/>
          <a:p>
            <a:endParaRPr lang="en-US"/>
          </a:p>
        </p:txBody>
      </p:sp>
      <p:pic>
        <p:nvPicPr>
          <p:cNvPr id="84994" name="Picture 2"/>
          <p:cNvPicPr>
            <a:picLocks noChangeAspect="1" noChangeArrowheads="1"/>
          </p:cNvPicPr>
          <p:nvPr/>
        </p:nvPicPr>
        <p:blipFill>
          <a:blip r:embed="rId2" cstate="print"/>
          <a:srcRect/>
          <a:stretch>
            <a:fillRect/>
          </a:stretch>
        </p:blipFill>
        <p:spPr bwMode="auto">
          <a:xfrm>
            <a:off x="967670" y="1477950"/>
            <a:ext cx="8909844" cy="5617259"/>
          </a:xfrm>
          <a:prstGeom prst="rect">
            <a:avLst/>
          </a:prstGeom>
          <a:noFill/>
          <a:ln w="9525">
            <a:noFill/>
            <a:miter lim="800000"/>
            <a:headEnd/>
            <a:tailEnd/>
          </a:ln>
        </p:spPr>
      </p:pic>
      <p:sp>
        <p:nvSpPr>
          <p:cNvPr id="8" name="Rectangle 7"/>
          <p:cNvSpPr/>
          <p:nvPr/>
        </p:nvSpPr>
        <p:spPr>
          <a:xfrm rot="16200000">
            <a:off x="7537425" y="3680846"/>
            <a:ext cx="5912914" cy="395861"/>
          </a:xfrm>
          <a:prstGeom prst="rect">
            <a:avLst/>
          </a:prstGeom>
        </p:spPr>
        <p:txBody>
          <a:bodyPr wrap="square" lIns="104274" tIns="52138" rIns="104274" bIns="52138">
            <a:spAutoFit/>
          </a:bodyPr>
          <a:lstStyle/>
          <a:p>
            <a:r>
              <a:rPr lang="en-US" dirty="0" err="1"/>
              <a:t>Img</a:t>
            </a:r>
            <a:r>
              <a:rPr lang="cs-CZ" dirty="0"/>
              <a:t>:  http://en.wikipedia.org/wiki/Iridescence</a:t>
            </a:r>
          </a:p>
        </p:txBody>
      </p:sp>
    </p:spTree>
    <p:extLst>
      <p:ext uri="{BB962C8B-B14F-4D97-AF65-F5344CB8AC3E}">
        <p14:creationId xmlns:p14="http://schemas.microsoft.com/office/powerpoint/2010/main" val="3318150810"/>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cstate="print"/>
          <a:srcRect/>
          <a:stretch>
            <a:fillRect/>
          </a:stretch>
        </p:blipFill>
        <p:spPr bwMode="auto">
          <a:xfrm>
            <a:off x="5682694" y="3137618"/>
            <a:ext cx="4630827" cy="3913072"/>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Polarization</a:t>
            </a:r>
          </a:p>
        </p:txBody>
      </p:sp>
      <p:sp>
        <p:nvSpPr>
          <p:cNvPr id="3" name="Content Placeholder 2"/>
          <p:cNvSpPr>
            <a:spLocks noGrp="1"/>
          </p:cNvSpPr>
          <p:nvPr>
            <p:ph idx="1"/>
          </p:nvPr>
        </p:nvSpPr>
        <p:spPr>
          <a:xfrm>
            <a:off x="534591" y="1763926"/>
            <a:ext cx="9947324" cy="4994285"/>
          </a:xfrm>
        </p:spPr>
        <p:txBody>
          <a:bodyPr/>
          <a:lstStyle/>
          <a:p>
            <a:r>
              <a:rPr lang="en-US" dirty="0"/>
              <a:t>Preferential orientation of the </a:t>
            </a:r>
            <a:r>
              <a:rPr lang="cs-CZ" dirty="0"/>
              <a:t>E-M </a:t>
            </a:r>
            <a:r>
              <a:rPr lang="en-US" dirty="0"/>
              <a:t>waves with respect to the direction of travel</a:t>
            </a:r>
            <a:endParaRPr lang="cs-CZ" dirty="0"/>
          </a:p>
          <a:p>
            <a:r>
              <a:rPr lang="en-US" dirty="0" err="1"/>
              <a:t>Unpolarized</a:t>
            </a:r>
            <a:r>
              <a:rPr lang="en-US" dirty="0"/>
              <a:t> light</a:t>
            </a:r>
            <a:r>
              <a:rPr lang="cs-CZ" dirty="0"/>
              <a:t> – </a:t>
            </a:r>
            <a:r>
              <a:rPr lang="en-US" dirty="0"/>
              <a:t>many waves with different polarization</a:t>
            </a:r>
          </a:p>
          <a:p>
            <a:r>
              <a:rPr lang="en-US" dirty="0"/>
              <a:t>More in the “Predictive </a:t>
            </a:r>
            <a:br>
              <a:rPr lang="en-US" dirty="0"/>
            </a:br>
            <a:r>
              <a:rPr lang="en-US" dirty="0"/>
              <a:t>rendering” class </a:t>
            </a:r>
            <a:endParaRPr lang="cs-CZ" dirty="0"/>
          </a:p>
        </p:txBody>
      </p:sp>
    </p:spTree>
    <p:extLst>
      <p:ext uri="{BB962C8B-B14F-4D97-AF65-F5344CB8AC3E}">
        <p14:creationId xmlns:p14="http://schemas.microsoft.com/office/powerpoint/2010/main" val="1430059700"/>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Polarization</a:t>
            </a:r>
          </a:p>
        </p:txBody>
      </p:sp>
      <p:sp>
        <p:nvSpPr>
          <p:cNvPr id="3" name="Content Placeholder 2"/>
          <p:cNvSpPr>
            <a:spLocks noGrp="1"/>
          </p:cNvSpPr>
          <p:nvPr>
            <p:ph idx="1"/>
          </p:nvPr>
        </p:nvSpPr>
        <p:spPr/>
        <p:txBody>
          <a:bodyPr/>
          <a:lstStyle/>
          <a:p>
            <a:r>
              <a:rPr lang="en-US" dirty="0"/>
              <a:t>Skylight is partially polarized</a:t>
            </a:r>
          </a:p>
          <a:p>
            <a:endParaRPr lang="cs-CZ" dirty="0"/>
          </a:p>
          <a:p>
            <a:endParaRPr lang="cs-CZ" dirty="0"/>
          </a:p>
          <a:p>
            <a:endParaRPr lang="cs-CZ" dirty="0"/>
          </a:p>
          <a:p>
            <a:endParaRPr lang="cs-CZ" dirty="0"/>
          </a:p>
          <a:p>
            <a:r>
              <a:rPr lang="en-US" dirty="0"/>
              <a:t>Specular reflections are polarized</a:t>
            </a:r>
            <a:endParaRPr lang="cs-CZ" dirty="0"/>
          </a:p>
          <a:p>
            <a:endParaRPr lang="en-US" dirty="0"/>
          </a:p>
        </p:txBody>
      </p:sp>
      <p:pic>
        <p:nvPicPr>
          <p:cNvPr id="86019" name="Picture 3"/>
          <p:cNvPicPr>
            <a:picLocks noChangeAspect="1" noChangeArrowheads="1"/>
          </p:cNvPicPr>
          <p:nvPr/>
        </p:nvPicPr>
        <p:blipFill>
          <a:blip r:embed="rId2" cstate="print"/>
          <a:srcRect/>
          <a:stretch>
            <a:fillRect/>
          </a:stretch>
        </p:blipFill>
        <p:spPr bwMode="auto">
          <a:xfrm>
            <a:off x="2377968" y="4669671"/>
            <a:ext cx="5935878" cy="1867656"/>
          </a:xfrm>
          <a:prstGeom prst="rect">
            <a:avLst/>
          </a:prstGeom>
          <a:noFill/>
          <a:ln w="9525">
            <a:noFill/>
            <a:miter lim="800000"/>
            <a:headEnd/>
            <a:tailEnd/>
          </a:ln>
        </p:spPr>
      </p:pic>
      <p:pic>
        <p:nvPicPr>
          <p:cNvPr id="86020" name="Picture 4"/>
          <p:cNvPicPr>
            <a:picLocks noChangeAspect="1" noChangeArrowheads="1"/>
          </p:cNvPicPr>
          <p:nvPr/>
        </p:nvPicPr>
        <p:blipFill>
          <a:blip r:embed="rId3" cstate="print"/>
          <a:srcRect/>
          <a:stretch>
            <a:fillRect/>
          </a:stretch>
        </p:blipFill>
        <p:spPr bwMode="auto">
          <a:xfrm>
            <a:off x="2774147" y="2085268"/>
            <a:ext cx="5143520" cy="1848676"/>
          </a:xfrm>
          <a:prstGeom prst="rect">
            <a:avLst/>
          </a:prstGeom>
          <a:noFill/>
          <a:ln w="9525">
            <a:noFill/>
            <a:miter lim="800000"/>
            <a:headEnd/>
            <a:tailEnd/>
          </a:ln>
        </p:spPr>
      </p:pic>
    </p:spTree>
    <p:extLst>
      <p:ext uri="{BB962C8B-B14F-4D97-AF65-F5344CB8AC3E}">
        <p14:creationId xmlns:p14="http://schemas.microsoft.com/office/powerpoint/2010/main" val="2819240965"/>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190" y="2517753"/>
            <a:ext cx="9753444" cy="2631887"/>
          </a:xfrm>
        </p:spPr>
        <p:txBody>
          <a:bodyPr/>
          <a:lstStyle/>
          <a:p>
            <a:r>
              <a:rPr lang="en-US" dirty="0"/>
              <a:t>Thank you!</a:t>
            </a:r>
          </a:p>
        </p:txBody>
      </p:sp>
      <p:sp>
        <p:nvSpPr>
          <p:cNvPr id="3" name="Subtitle 2"/>
          <p:cNvSpPr>
            <a:spLocks noGrp="1"/>
          </p:cNvSpPr>
          <p:nvPr>
            <p:ph type="subTitle" idx="1"/>
          </p:nvPr>
        </p:nvSpPr>
        <p:spPr/>
        <p:txBody>
          <a:bodyPr/>
          <a:lstStyle/>
          <a:p>
            <a:r>
              <a:rPr lang="en-US" dirty="0"/>
              <a:t>cgg.mff.cuni.cz/~</a:t>
            </a:r>
            <a:r>
              <a:rPr lang="en-US" dirty="0" err="1"/>
              <a:t>jaroslav</a:t>
            </a:r>
            <a:endParaRPr lang="en-US" dirty="0"/>
          </a:p>
        </p:txBody>
      </p:sp>
    </p:spTree>
    <p:extLst>
      <p:ext uri="{BB962C8B-B14F-4D97-AF65-F5344CB8AC3E}">
        <p14:creationId xmlns:p14="http://schemas.microsoft.com/office/powerpoint/2010/main" val="77558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a:solidFill>
                  <a:prstClr val="black"/>
                </a:solidFill>
              </a:rPr>
              <a:pPr>
                <a:defRPr/>
              </a:pPr>
              <a:t>9</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i="1">
                <a:solidFill>
                  <a:prstClr val="black"/>
                </a:solidFill>
                <a:latin typeface="Georgia"/>
              </a:rPr>
              <a:t>From nuclear reactors to pretty pictures and attractive 3D prints  /  JAROSLAV KŘIVÁNEK</a:t>
            </a:r>
            <a:endParaRPr lang="en-US" altLang="en-US" dirty="0">
              <a:solidFill>
                <a:prstClr val="black"/>
              </a:solidFill>
              <a:latin typeface="Georgia"/>
            </a:endParaRPr>
          </a:p>
        </p:txBody>
      </p:sp>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9765"/>
          <a:stretch/>
        </p:blipFill>
        <p:spPr bwMode="auto">
          <a:xfrm>
            <a:off x="72976" y="68581"/>
            <a:ext cx="6535886" cy="732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ovéPole 7"/>
          <p:cNvSpPr txBox="1"/>
          <p:nvPr/>
        </p:nvSpPr>
        <p:spPr>
          <a:xfrm>
            <a:off x="8578617" y="6764234"/>
            <a:ext cx="2113196" cy="597722"/>
          </a:xfrm>
          <a:prstGeom prst="rect">
            <a:avLst/>
          </a:prstGeom>
          <a:solidFill>
            <a:schemeClr val="tx1">
              <a:alpha val="40000"/>
            </a:schemeClr>
          </a:solidFill>
        </p:spPr>
        <p:txBody>
          <a:bodyPr wrap="square" lIns="104223" tIns="52111" rIns="104223" bIns="52111" rtlCol="0">
            <a:spAutoFit/>
          </a:bodyPr>
          <a:lstStyle/>
          <a:p>
            <a:pPr fontAlgn="base">
              <a:spcBef>
                <a:spcPct val="0"/>
              </a:spcBef>
              <a:spcAft>
                <a:spcPct val="0"/>
              </a:spcAft>
              <a:defRPr/>
            </a:pPr>
            <a:r>
              <a:rPr lang="en-US" sz="1600" dirty="0">
                <a:solidFill>
                  <a:prstClr val="white"/>
                </a:solidFill>
                <a:latin typeface="Corbel" panose="020B0503020204020204" pitchFamily="34" charset="0"/>
              </a:rPr>
              <a:t>By </a:t>
            </a:r>
            <a:r>
              <a:rPr lang="en-US" sz="1600" i="1" dirty="0" err="1">
                <a:solidFill>
                  <a:prstClr val="white"/>
                </a:solidFill>
                <a:latin typeface="Corbel" panose="020B0503020204020204" pitchFamily="34" charset="0"/>
              </a:rPr>
              <a:t>Weta</a:t>
            </a:r>
            <a:r>
              <a:rPr lang="en-US" sz="1600" i="1" dirty="0">
                <a:solidFill>
                  <a:prstClr val="white"/>
                </a:solidFill>
                <a:latin typeface="Corbel" panose="020B0503020204020204" pitchFamily="34" charset="0"/>
              </a:rPr>
              <a:t> Digital</a:t>
            </a:r>
          </a:p>
          <a:p>
            <a:pPr fontAlgn="base">
              <a:spcBef>
                <a:spcPct val="0"/>
              </a:spcBef>
              <a:spcAft>
                <a:spcPct val="0"/>
              </a:spcAft>
              <a:defRPr/>
            </a:pPr>
            <a:r>
              <a:rPr lang="en-US" sz="1600" dirty="0">
                <a:solidFill>
                  <a:prstClr val="white"/>
                </a:solidFill>
                <a:latin typeface="Corbel" panose="020B0503020204020204" pitchFamily="34" charset="0"/>
              </a:rPr>
              <a:t>© 20</a:t>
            </a:r>
            <a:r>
              <a:rPr lang="en-US" sz="1600" baseline="30000" dirty="0">
                <a:solidFill>
                  <a:prstClr val="white"/>
                </a:solidFill>
                <a:latin typeface="Corbel" panose="020B0503020204020204" pitchFamily="34" charset="0"/>
              </a:rPr>
              <a:t>th</a:t>
            </a:r>
            <a:r>
              <a:rPr lang="en-US" sz="1600" dirty="0">
                <a:solidFill>
                  <a:prstClr val="white"/>
                </a:solidFill>
                <a:latin typeface="Corbel" panose="020B0503020204020204" pitchFamily="34" charset="0"/>
              </a:rPr>
              <a:t> Century Fox</a:t>
            </a:r>
            <a:endParaRPr lang="cs-CZ" sz="1600" dirty="0">
              <a:solidFill>
                <a:prstClr val="white"/>
              </a:solidFill>
              <a:latin typeface="Corbel" panose="020B0503020204020204" pitchFamily="34" charset="0"/>
            </a:endParaRPr>
          </a:p>
        </p:txBody>
      </p:sp>
    </p:spTree>
    <p:extLst>
      <p:ext uri="{BB962C8B-B14F-4D97-AF65-F5344CB8AC3E}">
        <p14:creationId xmlns:p14="http://schemas.microsoft.com/office/powerpoint/2010/main" val="301120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GG Base Template">
  <a:themeElements>
    <a:clrScheme name="CGG_2">
      <a:dk1>
        <a:sysClr val="windowText" lastClr="000000"/>
      </a:dk1>
      <a:lt1>
        <a:sysClr val="window" lastClr="FFFFFF"/>
      </a:lt1>
      <a:dk2>
        <a:srgbClr val="444141"/>
      </a:dk2>
      <a:lt2>
        <a:srgbClr val="E7E6E6"/>
      </a:lt2>
      <a:accent1>
        <a:srgbClr val="671F72"/>
      </a:accent1>
      <a:accent2>
        <a:srgbClr val="EB6B18"/>
      </a:accent2>
      <a:accent3>
        <a:srgbClr val="C81647"/>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gg_prezentace_v2.potx" id="{D03C8D6B-8FA8-4F0D-8521-38C04388E72A}" vid="{2A297BF9-DFC6-4180-B436-2075E8926719}"/>
    </a:ext>
  </a:extLst>
</a:theme>
</file>

<file path=ppt/theme/theme10.xml><?xml version="1.0" encoding="utf-8"?>
<a:theme xmlns:a="http://schemas.openxmlformats.org/drawingml/2006/main" name="4_CGG Base Template">
  <a:themeElements>
    <a:clrScheme name="CGG_2">
      <a:dk1>
        <a:sysClr val="windowText" lastClr="000000"/>
      </a:dk1>
      <a:lt1>
        <a:sysClr val="window" lastClr="FFFFFF"/>
      </a:lt1>
      <a:dk2>
        <a:srgbClr val="444141"/>
      </a:dk2>
      <a:lt2>
        <a:srgbClr val="E7E6E6"/>
      </a:lt2>
      <a:accent1>
        <a:srgbClr val="671F72"/>
      </a:accent1>
      <a:accent2>
        <a:srgbClr val="EB6B18"/>
      </a:accent2>
      <a:accent3>
        <a:srgbClr val="C81647"/>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gg_prezentace_v2.potx" id="{D03C8D6B-8FA8-4F0D-8521-38C04388E72A}" vid="{2A297BF9-DFC6-4180-B436-2075E8926719}"/>
    </a:ext>
  </a:extLst>
</a:theme>
</file>

<file path=ppt/theme/theme11.xml><?xml version="1.0" encoding="utf-8"?>
<a:theme xmlns:a="http://schemas.openxmlformats.org/drawingml/2006/main" name="5_CGG Base Template">
  <a:themeElements>
    <a:clrScheme name="CGG_2">
      <a:dk1>
        <a:sysClr val="windowText" lastClr="000000"/>
      </a:dk1>
      <a:lt1>
        <a:sysClr val="window" lastClr="FFFFFF"/>
      </a:lt1>
      <a:dk2>
        <a:srgbClr val="444141"/>
      </a:dk2>
      <a:lt2>
        <a:srgbClr val="E7E6E6"/>
      </a:lt2>
      <a:accent1>
        <a:srgbClr val="671F72"/>
      </a:accent1>
      <a:accent2>
        <a:srgbClr val="EB6B18"/>
      </a:accent2>
      <a:accent3>
        <a:srgbClr val="C81647"/>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gg_prezentace_v2.potx" id="{D03C8D6B-8FA8-4F0D-8521-38C04388E72A}" vid="{2A297BF9-DFC6-4180-B436-2075E8926719}"/>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Seventhin">
      <a:dk1>
        <a:srgbClr val="FFFFFF"/>
      </a:dk1>
      <a:lt1>
        <a:srgbClr val="262626"/>
      </a:lt1>
      <a:dk2>
        <a:srgbClr val="FFFFFF"/>
      </a:dk2>
      <a:lt2>
        <a:srgbClr val="262E33"/>
      </a:lt2>
      <a:accent1>
        <a:srgbClr val="2766A1"/>
      </a:accent1>
      <a:accent2>
        <a:srgbClr val="3FBBE0"/>
      </a:accent2>
      <a:accent3>
        <a:srgbClr val="37C4AA"/>
      </a:accent3>
      <a:accent4>
        <a:srgbClr val="7DD65C"/>
      </a:accent4>
      <a:accent5>
        <a:srgbClr val="E8A534"/>
      </a:accent5>
      <a:accent6>
        <a:srgbClr val="F64154"/>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mn-lt"/>
          </a:defRPr>
        </a:defPPr>
      </a:lstStyle>
    </a:txDef>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mn-lt"/>
          </a:defRPr>
        </a:defPPr>
      </a:lstStyle>
    </a:txDef>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GG Base Template">
  <a:themeElements>
    <a:clrScheme name="CGG_2">
      <a:dk1>
        <a:sysClr val="windowText" lastClr="000000"/>
      </a:dk1>
      <a:lt1>
        <a:sysClr val="window" lastClr="FFFFFF"/>
      </a:lt1>
      <a:dk2>
        <a:srgbClr val="444141"/>
      </a:dk2>
      <a:lt2>
        <a:srgbClr val="E7E6E6"/>
      </a:lt2>
      <a:accent1>
        <a:srgbClr val="671F72"/>
      </a:accent1>
      <a:accent2>
        <a:srgbClr val="EB6B18"/>
      </a:accent2>
      <a:accent3>
        <a:srgbClr val="C81647"/>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gg_prezentace_v2.potx" id="{D03C8D6B-8FA8-4F0D-8521-38C04388E72A}" vid="{2A297BF9-DFC6-4180-B436-2075E8926719}"/>
    </a:ext>
  </a:extLst>
</a:theme>
</file>

<file path=ppt/theme/theme7.xml><?xml version="1.0" encoding="utf-8"?>
<a:theme xmlns:a="http://schemas.openxmlformats.org/drawingml/2006/main" name="2_CGG Base Template">
  <a:themeElements>
    <a:clrScheme name="CGG_2">
      <a:dk1>
        <a:sysClr val="windowText" lastClr="000000"/>
      </a:dk1>
      <a:lt1>
        <a:sysClr val="window" lastClr="FFFFFF"/>
      </a:lt1>
      <a:dk2>
        <a:srgbClr val="444141"/>
      </a:dk2>
      <a:lt2>
        <a:srgbClr val="E7E6E6"/>
      </a:lt2>
      <a:accent1>
        <a:srgbClr val="671F72"/>
      </a:accent1>
      <a:accent2>
        <a:srgbClr val="EB6B18"/>
      </a:accent2>
      <a:accent3>
        <a:srgbClr val="C81647"/>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gg_prezentace_v2.potx" id="{D03C8D6B-8FA8-4F0D-8521-38C04388E72A}" vid="{2A297BF9-DFC6-4180-B436-2075E8926719}"/>
    </a:ext>
  </a:extLst>
</a:theme>
</file>

<file path=ppt/theme/theme8.xml><?xml version="1.0" encoding="utf-8"?>
<a:theme xmlns:a="http://schemas.openxmlformats.org/drawingml/2006/main" name="3_CGG Base Template">
  <a:themeElements>
    <a:clrScheme name="CGG_2">
      <a:dk1>
        <a:sysClr val="windowText" lastClr="000000"/>
      </a:dk1>
      <a:lt1>
        <a:sysClr val="window" lastClr="FFFFFF"/>
      </a:lt1>
      <a:dk2>
        <a:srgbClr val="444141"/>
      </a:dk2>
      <a:lt2>
        <a:srgbClr val="E7E6E6"/>
      </a:lt2>
      <a:accent1>
        <a:srgbClr val="671F72"/>
      </a:accent1>
      <a:accent2>
        <a:srgbClr val="EB6B18"/>
      </a:accent2>
      <a:accent3>
        <a:srgbClr val="C81647"/>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gg_prezentace_v2.potx" id="{D03C8D6B-8FA8-4F0D-8521-38C04388E72A}" vid="{2A297BF9-DFC6-4180-B436-2075E8926719}"/>
    </a:ext>
  </a:extLst>
</a:theme>
</file>

<file path=ppt/theme/theme9.xml><?xml version="1.0" encoding="utf-8"?>
<a:theme xmlns:a="http://schemas.openxmlformats.org/drawingml/2006/main" name="6_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mn-lt"/>
          </a:defRPr>
        </a:defPPr>
      </a:lstStyle>
    </a:txDef>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cgg_prezentace_v2_Arial (1)-1</Template>
  <TotalTime>2809</TotalTime>
  <Words>2740</Words>
  <Application>Microsoft Office PowerPoint</Application>
  <PresentationFormat>Vlastní</PresentationFormat>
  <Paragraphs>440</Paragraphs>
  <Slides>86</Slides>
  <Notes>26</Notes>
  <HiddenSlides>0</HiddenSlides>
  <MMClips>0</MMClips>
  <ScaleCrop>false</ScaleCrop>
  <HeadingPairs>
    <vt:vector size="6" baseType="variant">
      <vt:variant>
        <vt:lpstr>Motiv</vt:lpstr>
      </vt:variant>
      <vt:variant>
        <vt:i4>12</vt:i4>
      </vt:variant>
      <vt:variant>
        <vt:lpstr>Vložené servery OLE</vt:lpstr>
      </vt:variant>
      <vt:variant>
        <vt:i4>1</vt:i4>
      </vt:variant>
      <vt:variant>
        <vt:lpstr>Nadpisy snímků</vt:lpstr>
      </vt:variant>
      <vt:variant>
        <vt:i4>86</vt:i4>
      </vt:variant>
    </vt:vector>
  </HeadingPairs>
  <TitlesOfParts>
    <vt:vector size="99" baseType="lpstr">
      <vt:lpstr>CGG Base Template</vt:lpstr>
      <vt:lpstr>3_Office Theme</vt:lpstr>
      <vt:lpstr>2_Hrany</vt:lpstr>
      <vt:lpstr>2_Office Theme</vt:lpstr>
      <vt:lpstr>5_Hrany</vt:lpstr>
      <vt:lpstr>1_CGG Base Template</vt:lpstr>
      <vt:lpstr>2_CGG Base Template</vt:lpstr>
      <vt:lpstr>3_CGG Base Template</vt:lpstr>
      <vt:lpstr>6_Hrany</vt:lpstr>
      <vt:lpstr>4_CGG Base Template</vt:lpstr>
      <vt:lpstr>5_CGG Base Template</vt:lpstr>
      <vt:lpstr>Office Theme</vt:lpstr>
      <vt:lpstr>Rovnice</vt:lpstr>
      <vt:lpstr>Computer graphics III – Into</vt:lpstr>
      <vt:lpstr>RENDERING</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Realistic 3D graphics</vt:lpstr>
      <vt:lpstr>Rendering = (forward) light simulation</vt:lpstr>
      <vt:lpstr>Prezentace aplikace PowerPoint</vt:lpstr>
      <vt:lpstr>Light simulation</vt:lpstr>
      <vt:lpstr>Prezentace aplikace PowerPoint</vt:lpstr>
      <vt:lpstr>Global illumination – GI</vt:lpstr>
      <vt:lpstr>Global illumination – GI</vt:lpstr>
      <vt:lpstr>Global illumination – Color bleeding</vt:lpstr>
      <vt:lpstr>Global illumination – Caustics</vt:lpstr>
      <vt:lpstr>Caustics</vt:lpstr>
      <vt:lpstr>Global illumination – Caustics</vt:lpstr>
      <vt:lpstr>Caustics under water surface</vt:lpstr>
      <vt:lpstr>We collaborate with…</vt:lpstr>
      <vt:lpstr>Prezentace aplikace PowerPoint</vt:lpstr>
      <vt:lpstr>Prezentace aplikace PowerPoint</vt:lpstr>
      <vt:lpstr>Other interesting (local) companies…</vt:lpstr>
      <vt:lpstr>Realistic image synthesis: Ingredients</vt:lpstr>
      <vt:lpstr>Example of our rendering research:   Smart(er) subsurface scattering</vt:lpstr>
      <vt:lpstr>Prezentace aplikace PowerPoint</vt:lpstr>
      <vt:lpstr>Prezentace aplikace PowerPoint</vt:lpstr>
      <vt:lpstr>Prezentace aplikace PowerPoint</vt:lpstr>
      <vt:lpstr>Light simulation under the surface</vt:lpstr>
      <vt:lpstr>Prezentace aplikace PowerPoint</vt:lpstr>
      <vt:lpstr>Previous work in neutron transport</vt:lpstr>
      <vt:lpstr>Previous work in neutron transport</vt:lpstr>
      <vt:lpstr>Zero-variance random walk theory</vt:lpstr>
      <vt:lpstr>Analytical radiance solution</vt:lpstr>
      <vt:lpstr>Use in rendering</vt:lpstr>
      <vt:lpstr>Prezentace aplikace PowerPoint</vt:lpstr>
      <vt:lpstr>3D PRINTING &amp; APPEARANCE FABRICATION</vt:lpstr>
      <vt:lpstr>3D printing</vt:lpstr>
      <vt:lpstr>3D printing – FDM</vt:lpstr>
      <vt:lpstr>3D printing</vt:lpstr>
      <vt:lpstr>Multi-colored 3D prints</vt:lpstr>
      <vt:lpstr>Prezentace aplikace PowerPoint</vt:lpstr>
      <vt:lpstr>Prezentace aplikace PowerPoint</vt:lpstr>
      <vt:lpstr>Does the 3D printed sushi look like real sushi?</vt:lpstr>
      <vt:lpstr>New problem: “Realistic appearance fabrication”</vt:lpstr>
      <vt:lpstr>Appearance fabrication</vt:lpstr>
      <vt:lpstr>Example of our 3D printing research:  SCATTERING-AWARE TEXTRURE REPRODUCTION IN 3D PRINTING</vt:lpstr>
      <vt:lpstr>Textured 3D prints</vt:lpstr>
      <vt:lpstr>Translucency blurs textures</vt:lpstr>
      <vt:lpstr>Precorrection for optical aberrations</vt:lpstr>
      <vt:lpstr>3D print is not just a flat image </vt:lpstr>
      <vt:lpstr>Iterative precorrection process</vt:lpstr>
      <vt:lpstr>Appearance fabrication</vt:lpstr>
      <vt:lpstr>Appearance fabrication</vt:lpstr>
      <vt:lpstr>More results</vt:lpstr>
      <vt:lpstr>More results</vt:lpstr>
      <vt:lpstr>What’s next?</vt:lpstr>
      <vt:lpstr>What’s next?</vt:lpstr>
      <vt:lpstr>Prezentace aplikace PowerPoint</vt:lpstr>
      <vt:lpstr>Prezentace aplikace PowerPoint</vt:lpstr>
      <vt:lpstr>Prezentace aplikace PowerPoint</vt:lpstr>
      <vt:lpstr>Prezentace aplikace PowerPoint</vt:lpstr>
      <vt:lpstr>Prezentace aplikace PowerPoint</vt:lpstr>
      <vt:lpstr>Khronos Prague Meetup</vt:lpstr>
      <vt:lpstr>Events</vt:lpstr>
      <vt:lpstr>Light</vt:lpstr>
      <vt:lpstr>Different approaches to rendering</vt:lpstr>
      <vt:lpstr>Mathematical model</vt:lpstr>
      <vt:lpstr>Light</vt:lpstr>
      <vt:lpstr>Light</vt:lpstr>
      <vt:lpstr>Various kinds of optics</vt:lpstr>
      <vt:lpstr>Effects of the wave nature of light</vt:lpstr>
      <vt:lpstr>Iridescence</vt:lpstr>
      <vt:lpstr>Iridescence – Structural coloration</vt:lpstr>
      <vt:lpstr>Iridescence – Structural coloration</vt:lpstr>
      <vt:lpstr>Iridescence – Structural coloration</vt:lpstr>
      <vt:lpstr>Polarization</vt:lpstr>
      <vt:lpstr>Polarization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Learning of Parametric Mixture Models for Light Transport Simulaton</dc:title>
  <dc:creator>Oskar</dc:creator>
  <cp:lastModifiedBy>jarda</cp:lastModifiedBy>
  <cp:revision>304</cp:revision>
  <dcterms:created xsi:type="dcterms:W3CDTF">2017-06-12T12:32:39Z</dcterms:created>
  <dcterms:modified xsi:type="dcterms:W3CDTF">2018-10-29T10:54:43Z</dcterms:modified>
</cp:coreProperties>
</file>